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E87CAE-9EFD-40E4-98A8-1742C88971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120107-1170-40D4-9CD1-031E02CBC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5ABDAC-C664-4542-95D5-7303708C01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2D1994-0DA7-4E9C-9126-2CDE47D473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CF137F-7990-4759-B59A-75B840EA79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D281701-4C34-4383-AEB0-EB0591C5A6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C324EA-ABC0-4698-BB0D-569BAE5A76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41F2DD-28CC-4099-AF05-DE042F0546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F91420-6360-41CA-823D-8A5D79A922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64DF9F-59BD-47EB-B343-BD69C3F8EA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7CDFE1-FA9D-4A8F-8B50-0DE3B0E2C6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8034020021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:文小库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2023-12-31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如何做PPT课件护理查房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护理查房的目的和意义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护理查房的内容和流程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PPT课件制作技巧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如何选择合适的主题和案例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如何组织和表达查房内容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护理查房的注意事项和技巧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护理查房的目的和意义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了解患者病情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提高护理质量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促进医护沟通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提升护士专业水平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护理查房是医护人员之间沟通交流的平台，通过查房可以加强医护之间的协作和配合，提高工作效率。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通过护理查房，发现护理工作中的不足和问题，及时改进和优化护理流程，提高护理质量和患者满意度。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通过护理查房，全面了解患者的病情状况，包括病史、症状、体征、检查结果等，为制定护理计划提供依据。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通过护理查房，护士可以学习到各种疾病的相关知识和护理技能，提高自身的专业水平和实践能力。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提高患者满意度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促进学科发展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定期进行护理查房，可以及时发现和解决护理工作中的安全隐患，保障患者的安全和健康。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通过护理查房，关注患者的需求和感受，提供个性化的护理服务，提高患者对护理工作的满意度。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护理查房是护理学科发展的重要组成部分，通过不断优化和完善护理查房制度和方法，推动护理学科的进步和发展。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护理查房的内容和流程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95814" y="4807648"/>
            <a:ext cx="1401413" cy="2050351"/>
            <a:chOff x="6895814" y="4807648"/>
            <a:chExt cx="1401413" cy="2050351"/>
          </a:xfrm>
        </p:grpSpPr>
        <p:sp>
          <p:nvSpPr>
            <p:cNvPr id="3" name="Freeform 3"/>
            <p:cNvSpPr/>
            <p:nvPr/>
          </p:nvSpPr>
          <p:spPr>
            <a:xfrm>
              <a:off x="6895814" y="4807648"/>
              <a:ext cx="713994" cy="1408367"/>
            </a:xfrm>
            <a:custGeom>
              <a:rect l="l" t="t" r="r" b="b"/>
              <a:pathLst>
                <a:path w="215" h="422">
                  <a:moveTo>
                    <a:pt x="116" y="317"/>
                  </a:moveTo>
                  <a:cubicBezTo>
                    <a:pt x="186" y="317"/>
                    <a:pt x="200" y="363"/>
                    <a:pt x="200" y="359"/>
                  </a:cubicBezTo>
                  <a:cubicBezTo>
                    <a:pt x="215" y="337"/>
                    <a:pt x="193" y="212"/>
                    <a:pt x="193" y="212"/>
                  </a:cubicBezTo>
                  <a:cubicBezTo>
                    <a:pt x="200" y="226"/>
                    <a:pt x="205" y="239"/>
                    <a:pt x="205" y="252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208" y="0"/>
                    <a:pt x="207" y="0"/>
                  </a:cubicBezTo>
                  <a:cubicBezTo>
                    <a:pt x="172" y="103"/>
                    <a:pt x="98" y="187"/>
                    <a:pt x="0" y="232"/>
                  </a:cubicBezTo>
                  <a:cubicBezTo>
                    <a:pt x="10" y="333"/>
                    <a:pt x="91" y="414"/>
                    <a:pt x="193" y="424"/>
                  </a:cubicBezTo>
                  <a:cubicBezTo>
                    <a:pt x="193" y="411"/>
                    <a:pt x="193" y="402"/>
                    <a:pt x="193" y="402"/>
                  </a:cubicBezTo>
                  <a:cubicBezTo>
                    <a:pt x="181" y="358"/>
                    <a:pt x="116" y="317"/>
                    <a:pt x="116" y="31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576185" y="4807648"/>
              <a:ext cx="721042" cy="1408367"/>
            </a:xfrm>
            <a:custGeom>
              <a:rect l="l" t="t" r="r" b="b"/>
              <a:pathLst>
                <a:path w="216" h="422">
                  <a:moveTo>
                    <a:pt x="217" y="212"/>
                  </a:moveTo>
                  <a:cubicBezTo>
                    <a:pt x="217" y="95"/>
                    <a:pt x="124" y="0"/>
                    <a:pt x="0" y="0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28" y="318"/>
                    <a:pt x="24" y="354"/>
                    <a:pt x="24" y="354"/>
                  </a:cubicBezTo>
                  <a:cubicBezTo>
                    <a:pt x="60" y="308"/>
                    <a:pt x="143" y="312"/>
                    <a:pt x="143" y="312"/>
                  </a:cubicBezTo>
                  <a:cubicBezTo>
                    <a:pt x="143" y="312"/>
                    <a:pt x="51" y="344"/>
                    <a:pt x="33" y="409"/>
                  </a:cubicBezTo>
                  <a:cubicBezTo>
                    <a:pt x="33" y="409"/>
                    <a:pt x="31" y="415"/>
                    <a:pt x="31" y="424"/>
                  </a:cubicBezTo>
                  <a:cubicBezTo>
                    <a:pt x="137" y="411"/>
                    <a:pt x="217" y="321"/>
                    <a:pt x="217" y="21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7280148" y="5511736"/>
              <a:ext cx="781336" cy="1346263"/>
            </a:xfrm>
            <a:custGeom>
              <a:rect l="l" t="t" r="r" b="b"/>
              <a:pathLst>
                <a:path w="884237" h="1523516">
                  <a:moveTo>
                    <a:pt x="308543" y="0"/>
                  </a:moveTo>
                  <a:cubicBezTo>
                    <a:pt x="334881" y="52658"/>
                    <a:pt x="353695" y="101555"/>
                    <a:pt x="368746" y="150451"/>
                  </a:cubicBezTo>
                  <a:cubicBezTo>
                    <a:pt x="459051" y="398695"/>
                    <a:pt x="440237" y="534101"/>
                    <a:pt x="440237" y="534101"/>
                  </a:cubicBezTo>
                  <a:cubicBezTo>
                    <a:pt x="579458" y="361082"/>
                    <a:pt x="884237" y="376127"/>
                    <a:pt x="884237" y="376127"/>
                  </a:cubicBezTo>
                  <a:cubicBezTo>
                    <a:pt x="884237" y="376127"/>
                    <a:pt x="530542" y="496488"/>
                    <a:pt x="462814" y="740971"/>
                  </a:cubicBezTo>
                  <a:cubicBezTo>
                    <a:pt x="462814" y="740971"/>
                    <a:pt x="462814" y="763538"/>
                    <a:pt x="462814" y="797390"/>
                  </a:cubicBezTo>
                  <a:cubicBezTo>
                    <a:pt x="469399" y="942199"/>
                    <a:pt x="487506" y="1346183"/>
                    <a:pt x="534782" y="1512949"/>
                  </a:cubicBezTo>
                  <a:lnTo>
                    <a:pt x="538286" y="1523516"/>
                  </a:lnTo>
                  <a:lnTo>
                    <a:pt x="240131" y="1523516"/>
                  </a:lnTo>
                  <a:lnTo>
                    <a:pt x="248684" y="1476747"/>
                  </a:lnTo>
                  <a:cubicBezTo>
                    <a:pt x="281146" y="1263493"/>
                    <a:pt x="290200" y="945490"/>
                    <a:pt x="293492" y="797390"/>
                  </a:cubicBezTo>
                  <a:cubicBezTo>
                    <a:pt x="293492" y="748493"/>
                    <a:pt x="293492" y="714642"/>
                    <a:pt x="293492" y="714642"/>
                  </a:cubicBezTo>
                  <a:cubicBezTo>
                    <a:pt x="244576" y="549146"/>
                    <a:pt x="0" y="394934"/>
                    <a:pt x="0" y="394934"/>
                  </a:cubicBezTo>
                  <a:cubicBezTo>
                    <a:pt x="263390" y="394934"/>
                    <a:pt x="316068" y="567952"/>
                    <a:pt x="316068" y="552907"/>
                  </a:cubicBezTo>
                  <a:cubicBezTo>
                    <a:pt x="372509" y="470159"/>
                    <a:pt x="308543" y="0"/>
                    <a:pt x="308543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4025837" y="4254913"/>
            <a:ext cx="1723930" cy="2603087"/>
            <a:chOff x="4025837" y="4254913"/>
            <a:chExt cx="1723930" cy="2603087"/>
          </a:xfrm>
        </p:grpSpPr>
        <p:sp>
          <p:nvSpPr>
            <p:cNvPr id="7" name="Freeform 7"/>
            <p:cNvSpPr/>
            <p:nvPr/>
          </p:nvSpPr>
          <p:spPr>
            <a:xfrm>
              <a:off x="4025837" y="4254913"/>
              <a:ext cx="907542" cy="1808131"/>
            </a:xfrm>
            <a:custGeom>
              <a:rect l="l" t="t" r="r" b="b"/>
              <a:pathLst>
                <a:path w="273" h="544">
                  <a:moveTo>
                    <a:pt x="147" y="408"/>
                  </a:moveTo>
                  <a:cubicBezTo>
                    <a:pt x="237" y="407"/>
                    <a:pt x="253" y="453"/>
                    <a:pt x="253" y="453"/>
                  </a:cubicBezTo>
                  <a:cubicBezTo>
                    <a:pt x="253" y="447"/>
                    <a:pt x="254" y="441"/>
                    <a:pt x="254" y="436"/>
                  </a:cubicBezTo>
                  <a:cubicBezTo>
                    <a:pt x="241" y="349"/>
                    <a:pt x="185" y="323"/>
                    <a:pt x="185" y="323"/>
                  </a:cubicBezTo>
                  <a:cubicBezTo>
                    <a:pt x="238" y="327"/>
                    <a:pt x="258" y="364"/>
                    <a:pt x="265" y="383"/>
                  </a:cubicBezTo>
                  <a:cubicBezTo>
                    <a:pt x="267" y="375"/>
                    <a:pt x="261" y="367"/>
                    <a:pt x="273" y="359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113" y="0"/>
                    <a:pt x="0" y="122"/>
                    <a:pt x="0" y="273"/>
                  </a:cubicBezTo>
                  <a:cubicBezTo>
                    <a:pt x="0" y="415"/>
                    <a:pt x="108" y="531"/>
                    <a:pt x="247" y="544"/>
                  </a:cubicBezTo>
                  <a:cubicBezTo>
                    <a:pt x="247" y="527"/>
                    <a:pt x="247" y="517"/>
                    <a:pt x="247" y="517"/>
                  </a:cubicBezTo>
                  <a:cubicBezTo>
                    <a:pt x="231" y="459"/>
                    <a:pt x="147" y="408"/>
                    <a:pt x="147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4933379" y="4254913"/>
              <a:ext cx="816388" cy="1808131"/>
            </a:xfrm>
            <a:custGeom>
              <a:rect l="l" t="t" r="r" b="b"/>
              <a:pathLst>
                <a:path w="246" h="544">
                  <a:moveTo>
                    <a:pt x="32" y="38"/>
                  </a:moveTo>
                  <a:cubicBezTo>
                    <a:pt x="32" y="26"/>
                    <a:pt x="33" y="14"/>
                    <a:pt x="34" y="3"/>
                  </a:cubicBezTo>
                  <a:cubicBezTo>
                    <a:pt x="23" y="1"/>
                    <a:pt x="8" y="0"/>
                    <a:pt x="0" y="0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28" y="278"/>
                    <a:pt x="88" y="245"/>
                    <a:pt x="88" y="245"/>
                  </a:cubicBezTo>
                  <a:cubicBezTo>
                    <a:pt x="14" y="390"/>
                    <a:pt x="24" y="455"/>
                    <a:pt x="24" y="455"/>
                  </a:cubicBezTo>
                  <a:cubicBezTo>
                    <a:pt x="71" y="396"/>
                    <a:pt x="175" y="401"/>
                    <a:pt x="175" y="401"/>
                  </a:cubicBezTo>
                  <a:cubicBezTo>
                    <a:pt x="175" y="401"/>
                    <a:pt x="55" y="442"/>
                    <a:pt x="31" y="526"/>
                  </a:cubicBezTo>
                  <a:cubicBezTo>
                    <a:pt x="31" y="526"/>
                    <a:pt x="32" y="533"/>
                    <a:pt x="32" y="544"/>
                  </a:cubicBezTo>
                  <a:cubicBezTo>
                    <a:pt x="127" y="533"/>
                    <a:pt x="207" y="473"/>
                    <a:pt x="246" y="390"/>
                  </a:cubicBezTo>
                  <a:cubicBezTo>
                    <a:pt x="119" y="324"/>
                    <a:pt x="32" y="191"/>
                    <a:pt x="32" y="3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513993" y="5069872"/>
              <a:ext cx="997363" cy="1788128"/>
            </a:xfrm>
            <a:custGeom>
              <a:rect l="l" t="t" r="r" b="b"/>
              <a:pathLst>
                <a:path w="1128712" h="2023578">
                  <a:moveTo>
                    <a:pt x="805148" y="0"/>
                  </a:moveTo>
                  <a:cubicBezTo>
                    <a:pt x="526732" y="545160"/>
                    <a:pt x="564356" y="789542"/>
                    <a:pt x="564356" y="789542"/>
                  </a:cubicBezTo>
                  <a:cubicBezTo>
                    <a:pt x="741188" y="567718"/>
                    <a:pt x="1128712" y="586517"/>
                    <a:pt x="1128712" y="586517"/>
                  </a:cubicBezTo>
                  <a:cubicBezTo>
                    <a:pt x="1128712" y="586517"/>
                    <a:pt x="680990" y="740665"/>
                    <a:pt x="590693" y="1056482"/>
                  </a:cubicBezTo>
                  <a:cubicBezTo>
                    <a:pt x="590693" y="1056482"/>
                    <a:pt x="594455" y="1082800"/>
                    <a:pt x="594455" y="1124157"/>
                  </a:cubicBezTo>
                  <a:cubicBezTo>
                    <a:pt x="600569" y="1295224"/>
                    <a:pt x="621586" y="1756686"/>
                    <a:pt x="671631" y="1992285"/>
                  </a:cubicBezTo>
                  <a:lnTo>
                    <a:pt x="679167" y="2023578"/>
                  </a:lnTo>
                  <a:lnTo>
                    <a:pt x="315501" y="2023578"/>
                  </a:lnTo>
                  <a:lnTo>
                    <a:pt x="320272" y="1996662"/>
                  </a:lnTo>
                  <a:cubicBezTo>
                    <a:pt x="361012" y="1721658"/>
                    <a:pt x="372946" y="1314962"/>
                    <a:pt x="376238" y="1124157"/>
                  </a:cubicBezTo>
                  <a:cubicBezTo>
                    <a:pt x="376238" y="1060241"/>
                    <a:pt x="376238" y="1022644"/>
                    <a:pt x="376238" y="1022644"/>
                  </a:cubicBezTo>
                  <a:cubicBezTo>
                    <a:pt x="316040" y="804580"/>
                    <a:pt x="0" y="612835"/>
                    <a:pt x="0" y="612835"/>
                  </a:cubicBezTo>
                  <a:cubicBezTo>
                    <a:pt x="338614" y="609075"/>
                    <a:pt x="398812" y="782022"/>
                    <a:pt x="398812" y="782022"/>
                  </a:cubicBezTo>
                  <a:cubicBezTo>
                    <a:pt x="398812" y="759464"/>
                    <a:pt x="402574" y="736905"/>
                    <a:pt x="402574" y="718107"/>
                  </a:cubicBezTo>
                  <a:cubicBezTo>
                    <a:pt x="353663" y="391011"/>
                    <a:pt x="142970" y="293258"/>
                    <a:pt x="142970" y="293258"/>
                  </a:cubicBezTo>
                  <a:cubicBezTo>
                    <a:pt x="342376" y="308297"/>
                    <a:pt x="417624" y="447407"/>
                    <a:pt x="443960" y="518842"/>
                  </a:cubicBezTo>
                  <a:cubicBezTo>
                    <a:pt x="451485" y="488764"/>
                    <a:pt x="462772" y="458686"/>
                    <a:pt x="474059" y="428608"/>
                  </a:cubicBezTo>
                  <a:cubicBezTo>
                    <a:pt x="594455" y="124071"/>
                    <a:pt x="805148" y="0"/>
                    <a:pt x="805148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2870645" y="4807648"/>
            <a:ext cx="1401412" cy="2050351"/>
            <a:chOff x="2870645" y="4807648"/>
            <a:chExt cx="1401412" cy="2050351"/>
          </a:xfrm>
        </p:grpSpPr>
        <p:sp>
          <p:nvSpPr>
            <p:cNvPr id="11" name="Freeform 11"/>
            <p:cNvSpPr/>
            <p:nvPr/>
          </p:nvSpPr>
          <p:spPr>
            <a:xfrm>
              <a:off x="2870645" y="4807648"/>
              <a:ext cx="713994" cy="1408367"/>
            </a:xfrm>
            <a:custGeom>
              <a:rect l="l" t="t" r="r" b="b"/>
              <a:pathLst>
                <a:path w="215" h="422">
                  <a:moveTo>
                    <a:pt x="116" y="317"/>
                  </a:moveTo>
                  <a:cubicBezTo>
                    <a:pt x="186" y="317"/>
                    <a:pt x="200" y="363"/>
                    <a:pt x="200" y="359"/>
                  </a:cubicBezTo>
                  <a:cubicBezTo>
                    <a:pt x="215" y="337"/>
                    <a:pt x="193" y="212"/>
                    <a:pt x="193" y="212"/>
                  </a:cubicBezTo>
                  <a:cubicBezTo>
                    <a:pt x="200" y="226"/>
                    <a:pt x="205" y="239"/>
                    <a:pt x="205" y="252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208" y="0"/>
                    <a:pt x="207" y="0"/>
                  </a:cubicBezTo>
                  <a:cubicBezTo>
                    <a:pt x="172" y="103"/>
                    <a:pt x="98" y="187"/>
                    <a:pt x="0" y="232"/>
                  </a:cubicBezTo>
                  <a:cubicBezTo>
                    <a:pt x="10" y="333"/>
                    <a:pt x="91" y="414"/>
                    <a:pt x="193" y="424"/>
                  </a:cubicBezTo>
                  <a:cubicBezTo>
                    <a:pt x="193" y="411"/>
                    <a:pt x="193" y="402"/>
                    <a:pt x="193" y="402"/>
                  </a:cubicBezTo>
                  <a:cubicBezTo>
                    <a:pt x="181" y="358"/>
                    <a:pt x="116" y="317"/>
                    <a:pt x="116" y="31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551015" y="4807648"/>
              <a:ext cx="721042" cy="1408367"/>
            </a:xfrm>
            <a:custGeom>
              <a:rect l="l" t="t" r="r" b="b"/>
              <a:pathLst>
                <a:path w="216" h="422">
                  <a:moveTo>
                    <a:pt x="217" y="212"/>
                  </a:moveTo>
                  <a:cubicBezTo>
                    <a:pt x="217" y="95"/>
                    <a:pt x="124" y="0"/>
                    <a:pt x="0" y="0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28" y="318"/>
                    <a:pt x="24" y="354"/>
                    <a:pt x="24" y="354"/>
                  </a:cubicBezTo>
                  <a:cubicBezTo>
                    <a:pt x="60" y="308"/>
                    <a:pt x="143" y="312"/>
                    <a:pt x="143" y="312"/>
                  </a:cubicBezTo>
                  <a:cubicBezTo>
                    <a:pt x="143" y="312"/>
                    <a:pt x="51" y="344"/>
                    <a:pt x="33" y="409"/>
                  </a:cubicBezTo>
                  <a:cubicBezTo>
                    <a:pt x="33" y="409"/>
                    <a:pt x="31" y="415"/>
                    <a:pt x="31" y="424"/>
                  </a:cubicBezTo>
                  <a:cubicBezTo>
                    <a:pt x="137" y="411"/>
                    <a:pt x="217" y="321"/>
                    <a:pt x="217" y="21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254978" y="5511736"/>
              <a:ext cx="781336" cy="1346263"/>
            </a:xfrm>
            <a:custGeom>
              <a:rect l="l" t="t" r="r" b="b"/>
              <a:pathLst>
                <a:path w="884237" h="1523516">
                  <a:moveTo>
                    <a:pt x="308543" y="0"/>
                  </a:moveTo>
                  <a:cubicBezTo>
                    <a:pt x="334881" y="52658"/>
                    <a:pt x="353695" y="101555"/>
                    <a:pt x="368746" y="150451"/>
                  </a:cubicBezTo>
                  <a:cubicBezTo>
                    <a:pt x="459051" y="398695"/>
                    <a:pt x="440237" y="534101"/>
                    <a:pt x="440237" y="534101"/>
                  </a:cubicBezTo>
                  <a:cubicBezTo>
                    <a:pt x="579458" y="361082"/>
                    <a:pt x="884237" y="376127"/>
                    <a:pt x="884237" y="376127"/>
                  </a:cubicBezTo>
                  <a:cubicBezTo>
                    <a:pt x="884237" y="376127"/>
                    <a:pt x="530542" y="496488"/>
                    <a:pt x="462814" y="740971"/>
                  </a:cubicBezTo>
                  <a:cubicBezTo>
                    <a:pt x="462814" y="740971"/>
                    <a:pt x="462814" y="763538"/>
                    <a:pt x="462814" y="797390"/>
                  </a:cubicBezTo>
                  <a:cubicBezTo>
                    <a:pt x="469399" y="942199"/>
                    <a:pt x="487506" y="1346183"/>
                    <a:pt x="534782" y="1512949"/>
                  </a:cubicBezTo>
                  <a:lnTo>
                    <a:pt x="538286" y="1523516"/>
                  </a:lnTo>
                  <a:lnTo>
                    <a:pt x="240131" y="1523516"/>
                  </a:lnTo>
                  <a:lnTo>
                    <a:pt x="248684" y="1476747"/>
                  </a:lnTo>
                  <a:cubicBezTo>
                    <a:pt x="281146" y="1263493"/>
                    <a:pt x="290200" y="945490"/>
                    <a:pt x="293492" y="797390"/>
                  </a:cubicBezTo>
                  <a:cubicBezTo>
                    <a:pt x="293492" y="748493"/>
                    <a:pt x="293492" y="714642"/>
                    <a:pt x="293492" y="714642"/>
                  </a:cubicBezTo>
                  <a:cubicBezTo>
                    <a:pt x="244576" y="549146"/>
                    <a:pt x="0" y="394934"/>
                    <a:pt x="0" y="394934"/>
                  </a:cubicBezTo>
                  <a:cubicBezTo>
                    <a:pt x="263390" y="394934"/>
                    <a:pt x="316068" y="567952"/>
                    <a:pt x="316068" y="552907"/>
                  </a:cubicBezTo>
                  <a:cubicBezTo>
                    <a:pt x="372509" y="470159"/>
                    <a:pt x="308543" y="0"/>
                    <a:pt x="308543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571" y="4254913"/>
            <a:ext cx="1724026" cy="2603087"/>
            <a:chOff x="571" y="4254913"/>
            <a:chExt cx="1724026" cy="2603087"/>
          </a:xfrm>
        </p:grpSpPr>
        <p:sp>
          <p:nvSpPr>
            <p:cNvPr id="15" name="Freeform 15"/>
            <p:cNvSpPr/>
            <p:nvPr/>
          </p:nvSpPr>
          <p:spPr>
            <a:xfrm>
              <a:off x="571" y="4254913"/>
              <a:ext cx="907542" cy="1808131"/>
            </a:xfrm>
            <a:custGeom>
              <a:rect l="l" t="t" r="r" b="b"/>
              <a:pathLst>
                <a:path w="273" h="544">
                  <a:moveTo>
                    <a:pt x="147" y="408"/>
                  </a:moveTo>
                  <a:cubicBezTo>
                    <a:pt x="237" y="407"/>
                    <a:pt x="253" y="453"/>
                    <a:pt x="253" y="453"/>
                  </a:cubicBezTo>
                  <a:cubicBezTo>
                    <a:pt x="253" y="447"/>
                    <a:pt x="254" y="441"/>
                    <a:pt x="254" y="436"/>
                  </a:cubicBezTo>
                  <a:cubicBezTo>
                    <a:pt x="241" y="349"/>
                    <a:pt x="185" y="323"/>
                    <a:pt x="185" y="323"/>
                  </a:cubicBezTo>
                  <a:cubicBezTo>
                    <a:pt x="238" y="327"/>
                    <a:pt x="258" y="364"/>
                    <a:pt x="265" y="383"/>
                  </a:cubicBezTo>
                  <a:cubicBezTo>
                    <a:pt x="267" y="375"/>
                    <a:pt x="261" y="367"/>
                    <a:pt x="273" y="359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113" y="0"/>
                    <a:pt x="0" y="122"/>
                    <a:pt x="0" y="273"/>
                  </a:cubicBezTo>
                  <a:cubicBezTo>
                    <a:pt x="0" y="415"/>
                    <a:pt x="108" y="531"/>
                    <a:pt x="247" y="544"/>
                  </a:cubicBezTo>
                  <a:cubicBezTo>
                    <a:pt x="247" y="527"/>
                    <a:pt x="247" y="517"/>
                    <a:pt x="247" y="517"/>
                  </a:cubicBezTo>
                  <a:cubicBezTo>
                    <a:pt x="231" y="459"/>
                    <a:pt x="147" y="408"/>
                    <a:pt x="147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908209" y="4254913"/>
              <a:ext cx="816388" cy="1808131"/>
            </a:xfrm>
            <a:custGeom>
              <a:rect l="l" t="t" r="r" b="b"/>
              <a:pathLst>
                <a:path w="246" h="544">
                  <a:moveTo>
                    <a:pt x="32" y="38"/>
                  </a:moveTo>
                  <a:cubicBezTo>
                    <a:pt x="32" y="26"/>
                    <a:pt x="33" y="14"/>
                    <a:pt x="34" y="3"/>
                  </a:cubicBezTo>
                  <a:cubicBezTo>
                    <a:pt x="23" y="1"/>
                    <a:pt x="8" y="0"/>
                    <a:pt x="0" y="0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28" y="278"/>
                    <a:pt x="88" y="245"/>
                    <a:pt x="88" y="245"/>
                  </a:cubicBezTo>
                  <a:cubicBezTo>
                    <a:pt x="14" y="390"/>
                    <a:pt x="24" y="455"/>
                    <a:pt x="24" y="455"/>
                  </a:cubicBezTo>
                  <a:cubicBezTo>
                    <a:pt x="71" y="396"/>
                    <a:pt x="175" y="401"/>
                    <a:pt x="175" y="401"/>
                  </a:cubicBezTo>
                  <a:cubicBezTo>
                    <a:pt x="175" y="401"/>
                    <a:pt x="55" y="442"/>
                    <a:pt x="31" y="526"/>
                  </a:cubicBezTo>
                  <a:cubicBezTo>
                    <a:pt x="31" y="526"/>
                    <a:pt x="32" y="533"/>
                    <a:pt x="32" y="544"/>
                  </a:cubicBezTo>
                  <a:cubicBezTo>
                    <a:pt x="127" y="533"/>
                    <a:pt x="207" y="473"/>
                    <a:pt x="246" y="390"/>
                  </a:cubicBezTo>
                  <a:cubicBezTo>
                    <a:pt x="119" y="324"/>
                    <a:pt x="32" y="191"/>
                    <a:pt x="32" y="3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8728" y="5069872"/>
              <a:ext cx="997363" cy="1788128"/>
            </a:xfrm>
            <a:custGeom>
              <a:rect l="l" t="t" r="r" b="b"/>
              <a:pathLst>
                <a:path w="1128712" h="2023578">
                  <a:moveTo>
                    <a:pt x="805148" y="0"/>
                  </a:moveTo>
                  <a:cubicBezTo>
                    <a:pt x="526732" y="545160"/>
                    <a:pt x="564356" y="789542"/>
                    <a:pt x="564356" y="789542"/>
                  </a:cubicBezTo>
                  <a:cubicBezTo>
                    <a:pt x="741188" y="567718"/>
                    <a:pt x="1128712" y="586517"/>
                    <a:pt x="1128712" y="586517"/>
                  </a:cubicBezTo>
                  <a:cubicBezTo>
                    <a:pt x="1128712" y="586517"/>
                    <a:pt x="680990" y="740665"/>
                    <a:pt x="590693" y="1056482"/>
                  </a:cubicBezTo>
                  <a:cubicBezTo>
                    <a:pt x="590693" y="1056482"/>
                    <a:pt x="594455" y="1082800"/>
                    <a:pt x="594455" y="1124157"/>
                  </a:cubicBezTo>
                  <a:cubicBezTo>
                    <a:pt x="600569" y="1295224"/>
                    <a:pt x="621586" y="1756686"/>
                    <a:pt x="671631" y="1992285"/>
                  </a:cubicBezTo>
                  <a:lnTo>
                    <a:pt x="679167" y="2023578"/>
                  </a:lnTo>
                  <a:lnTo>
                    <a:pt x="315501" y="2023578"/>
                  </a:lnTo>
                  <a:lnTo>
                    <a:pt x="320272" y="1996662"/>
                  </a:lnTo>
                  <a:cubicBezTo>
                    <a:pt x="361012" y="1721658"/>
                    <a:pt x="372946" y="1314962"/>
                    <a:pt x="376238" y="1124157"/>
                  </a:cubicBezTo>
                  <a:cubicBezTo>
                    <a:pt x="376238" y="1060241"/>
                    <a:pt x="376238" y="1022644"/>
                    <a:pt x="376238" y="1022644"/>
                  </a:cubicBezTo>
                  <a:cubicBezTo>
                    <a:pt x="316040" y="804580"/>
                    <a:pt x="0" y="612835"/>
                    <a:pt x="0" y="612835"/>
                  </a:cubicBezTo>
                  <a:cubicBezTo>
                    <a:pt x="338614" y="609075"/>
                    <a:pt x="398812" y="782022"/>
                    <a:pt x="398812" y="782022"/>
                  </a:cubicBezTo>
                  <a:cubicBezTo>
                    <a:pt x="398812" y="759464"/>
                    <a:pt x="402574" y="736905"/>
                    <a:pt x="402574" y="718107"/>
                  </a:cubicBezTo>
                  <a:cubicBezTo>
                    <a:pt x="353663" y="391011"/>
                    <a:pt x="142970" y="293258"/>
                    <a:pt x="142970" y="293258"/>
                  </a:cubicBezTo>
                  <a:cubicBezTo>
                    <a:pt x="342376" y="308297"/>
                    <a:pt x="417624" y="447407"/>
                    <a:pt x="443960" y="518842"/>
                  </a:cubicBezTo>
                  <a:cubicBezTo>
                    <a:pt x="451485" y="488764"/>
                    <a:pt x="462772" y="458686"/>
                    <a:pt x="474059" y="428608"/>
                  </a:cubicBezTo>
                  <a:cubicBezTo>
                    <a:pt x="594455" y="124071"/>
                    <a:pt x="805148" y="0"/>
                    <a:pt x="805148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10791253" y="4807648"/>
            <a:ext cx="1401413" cy="2050351"/>
            <a:chOff x="10791253" y="4807648"/>
            <a:chExt cx="1401413" cy="2050351"/>
          </a:xfrm>
        </p:grpSpPr>
        <p:sp>
          <p:nvSpPr>
            <p:cNvPr id="19" name="Freeform 19"/>
            <p:cNvSpPr/>
            <p:nvPr/>
          </p:nvSpPr>
          <p:spPr>
            <a:xfrm>
              <a:off x="10791253" y="4807648"/>
              <a:ext cx="713994" cy="1408367"/>
            </a:xfrm>
            <a:custGeom>
              <a:rect l="l" t="t" r="r" b="b"/>
              <a:pathLst>
                <a:path w="215" h="422">
                  <a:moveTo>
                    <a:pt x="116" y="317"/>
                  </a:moveTo>
                  <a:cubicBezTo>
                    <a:pt x="186" y="317"/>
                    <a:pt x="200" y="363"/>
                    <a:pt x="200" y="359"/>
                  </a:cubicBezTo>
                  <a:cubicBezTo>
                    <a:pt x="215" y="337"/>
                    <a:pt x="193" y="212"/>
                    <a:pt x="193" y="212"/>
                  </a:cubicBezTo>
                  <a:cubicBezTo>
                    <a:pt x="200" y="226"/>
                    <a:pt x="205" y="239"/>
                    <a:pt x="205" y="252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208" y="0"/>
                    <a:pt x="207" y="0"/>
                  </a:cubicBezTo>
                  <a:cubicBezTo>
                    <a:pt x="172" y="103"/>
                    <a:pt x="98" y="187"/>
                    <a:pt x="0" y="232"/>
                  </a:cubicBezTo>
                  <a:cubicBezTo>
                    <a:pt x="10" y="333"/>
                    <a:pt x="91" y="414"/>
                    <a:pt x="193" y="424"/>
                  </a:cubicBezTo>
                  <a:cubicBezTo>
                    <a:pt x="193" y="411"/>
                    <a:pt x="193" y="402"/>
                    <a:pt x="193" y="402"/>
                  </a:cubicBezTo>
                  <a:cubicBezTo>
                    <a:pt x="181" y="358"/>
                    <a:pt x="116" y="317"/>
                    <a:pt x="116" y="31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11471624" y="4807648"/>
              <a:ext cx="721042" cy="1408367"/>
            </a:xfrm>
            <a:custGeom>
              <a:rect l="l" t="t" r="r" b="b"/>
              <a:pathLst>
                <a:path w="216" h="422">
                  <a:moveTo>
                    <a:pt x="217" y="212"/>
                  </a:moveTo>
                  <a:cubicBezTo>
                    <a:pt x="217" y="95"/>
                    <a:pt x="124" y="0"/>
                    <a:pt x="0" y="0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28" y="318"/>
                    <a:pt x="24" y="354"/>
                    <a:pt x="24" y="354"/>
                  </a:cubicBezTo>
                  <a:cubicBezTo>
                    <a:pt x="60" y="308"/>
                    <a:pt x="143" y="312"/>
                    <a:pt x="143" y="312"/>
                  </a:cubicBezTo>
                  <a:cubicBezTo>
                    <a:pt x="143" y="312"/>
                    <a:pt x="51" y="344"/>
                    <a:pt x="33" y="409"/>
                  </a:cubicBezTo>
                  <a:cubicBezTo>
                    <a:pt x="33" y="409"/>
                    <a:pt x="31" y="415"/>
                    <a:pt x="31" y="424"/>
                  </a:cubicBezTo>
                  <a:cubicBezTo>
                    <a:pt x="137" y="411"/>
                    <a:pt x="217" y="321"/>
                    <a:pt x="217" y="21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11175588" y="5511736"/>
              <a:ext cx="781336" cy="1346263"/>
            </a:xfrm>
            <a:custGeom>
              <a:rect l="l" t="t" r="r" b="b"/>
              <a:pathLst>
                <a:path w="884237" h="1523516">
                  <a:moveTo>
                    <a:pt x="308543" y="0"/>
                  </a:moveTo>
                  <a:cubicBezTo>
                    <a:pt x="334881" y="52658"/>
                    <a:pt x="353695" y="101555"/>
                    <a:pt x="368746" y="150451"/>
                  </a:cubicBezTo>
                  <a:cubicBezTo>
                    <a:pt x="459051" y="398695"/>
                    <a:pt x="440237" y="534101"/>
                    <a:pt x="440237" y="534101"/>
                  </a:cubicBezTo>
                  <a:cubicBezTo>
                    <a:pt x="579458" y="361082"/>
                    <a:pt x="884237" y="376127"/>
                    <a:pt x="884237" y="376127"/>
                  </a:cubicBezTo>
                  <a:cubicBezTo>
                    <a:pt x="884237" y="376127"/>
                    <a:pt x="530542" y="496488"/>
                    <a:pt x="462814" y="740971"/>
                  </a:cubicBezTo>
                  <a:cubicBezTo>
                    <a:pt x="462814" y="740971"/>
                    <a:pt x="462814" y="763538"/>
                    <a:pt x="462814" y="797390"/>
                  </a:cubicBezTo>
                  <a:cubicBezTo>
                    <a:pt x="469399" y="942199"/>
                    <a:pt x="487506" y="1346183"/>
                    <a:pt x="534782" y="1512949"/>
                  </a:cubicBezTo>
                  <a:lnTo>
                    <a:pt x="538286" y="1523516"/>
                  </a:lnTo>
                  <a:lnTo>
                    <a:pt x="240131" y="1523516"/>
                  </a:lnTo>
                  <a:lnTo>
                    <a:pt x="248684" y="1476747"/>
                  </a:lnTo>
                  <a:cubicBezTo>
                    <a:pt x="281146" y="1263493"/>
                    <a:pt x="290200" y="945490"/>
                    <a:pt x="293492" y="797390"/>
                  </a:cubicBezTo>
                  <a:cubicBezTo>
                    <a:pt x="293492" y="748493"/>
                    <a:pt x="293492" y="714642"/>
                    <a:pt x="293492" y="714642"/>
                  </a:cubicBezTo>
                  <a:cubicBezTo>
                    <a:pt x="244576" y="549146"/>
                    <a:pt x="0" y="394934"/>
                    <a:pt x="0" y="394934"/>
                  </a:cubicBezTo>
                  <a:cubicBezTo>
                    <a:pt x="263390" y="394934"/>
                    <a:pt x="316068" y="567952"/>
                    <a:pt x="316068" y="552907"/>
                  </a:cubicBezTo>
                  <a:cubicBezTo>
                    <a:pt x="372509" y="470159"/>
                    <a:pt x="308543" y="0"/>
                    <a:pt x="308543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" name="Group 22"/>
          <p:cNvGrpSpPr/>
          <p:nvPr/>
        </p:nvGrpSpPr>
        <p:grpSpPr>
          <a:xfrm>
            <a:off x="7921180" y="4254913"/>
            <a:ext cx="1724025" cy="2603087"/>
            <a:chOff x="7921180" y="4254913"/>
            <a:chExt cx="1724025" cy="2603087"/>
          </a:xfrm>
        </p:grpSpPr>
        <p:sp>
          <p:nvSpPr>
            <p:cNvPr id="23" name="Freeform 23"/>
            <p:cNvSpPr/>
            <p:nvPr/>
          </p:nvSpPr>
          <p:spPr>
            <a:xfrm>
              <a:off x="7921180" y="4254913"/>
              <a:ext cx="907542" cy="1808131"/>
            </a:xfrm>
            <a:custGeom>
              <a:rect l="l" t="t" r="r" b="b"/>
              <a:pathLst>
                <a:path w="273" h="544">
                  <a:moveTo>
                    <a:pt x="147" y="408"/>
                  </a:moveTo>
                  <a:cubicBezTo>
                    <a:pt x="237" y="407"/>
                    <a:pt x="253" y="453"/>
                    <a:pt x="253" y="453"/>
                  </a:cubicBezTo>
                  <a:cubicBezTo>
                    <a:pt x="253" y="447"/>
                    <a:pt x="254" y="441"/>
                    <a:pt x="254" y="436"/>
                  </a:cubicBezTo>
                  <a:cubicBezTo>
                    <a:pt x="241" y="349"/>
                    <a:pt x="185" y="323"/>
                    <a:pt x="185" y="323"/>
                  </a:cubicBezTo>
                  <a:cubicBezTo>
                    <a:pt x="238" y="327"/>
                    <a:pt x="258" y="364"/>
                    <a:pt x="265" y="383"/>
                  </a:cubicBezTo>
                  <a:cubicBezTo>
                    <a:pt x="267" y="375"/>
                    <a:pt x="261" y="367"/>
                    <a:pt x="273" y="359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113" y="0"/>
                    <a:pt x="0" y="122"/>
                    <a:pt x="0" y="273"/>
                  </a:cubicBezTo>
                  <a:cubicBezTo>
                    <a:pt x="0" y="415"/>
                    <a:pt x="108" y="531"/>
                    <a:pt x="247" y="544"/>
                  </a:cubicBezTo>
                  <a:cubicBezTo>
                    <a:pt x="247" y="527"/>
                    <a:pt x="247" y="517"/>
                    <a:pt x="247" y="517"/>
                  </a:cubicBezTo>
                  <a:cubicBezTo>
                    <a:pt x="231" y="459"/>
                    <a:pt x="147" y="408"/>
                    <a:pt x="147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8828817" y="4254913"/>
              <a:ext cx="816388" cy="1808131"/>
            </a:xfrm>
            <a:custGeom>
              <a:rect l="l" t="t" r="r" b="b"/>
              <a:pathLst>
                <a:path w="246" h="544">
                  <a:moveTo>
                    <a:pt x="32" y="38"/>
                  </a:moveTo>
                  <a:cubicBezTo>
                    <a:pt x="32" y="26"/>
                    <a:pt x="33" y="14"/>
                    <a:pt x="34" y="3"/>
                  </a:cubicBezTo>
                  <a:cubicBezTo>
                    <a:pt x="23" y="1"/>
                    <a:pt x="8" y="0"/>
                    <a:pt x="0" y="0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28" y="278"/>
                    <a:pt x="88" y="245"/>
                    <a:pt x="88" y="245"/>
                  </a:cubicBezTo>
                  <a:cubicBezTo>
                    <a:pt x="14" y="390"/>
                    <a:pt x="24" y="455"/>
                    <a:pt x="24" y="455"/>
                  </a:cubicBezTo>
                  <a:cubicBezTo>
                    <a:pt x="71" y="396"/>
                    <a:pt x="175" y="401"/>
                    <a:pt x="175" y="401"/>
                  </a:cubicBezTo>
                  <a:cubicBezTo>
                    <a:pt x="175" y="401"/>
                    <a:pt x="55" y="442"/>
                    <a:pt x="31" y="526"/>
                  </a:cubicBezTo>
                  <a:cubicBezTo>
                    <a:pt x="31" y="526"/>
                    <a:pt x="32" y="533"/>
                    <a:pt x="32" y="544"/>
                  </a:cubicBezTo>
                  <a:cubicBezTo>
                    <a:pt x="127" y="533"/>
                    <a:pt x="207" y="473"/>
                    <a:pt x="246" y="390"/>
                  </a:cubicBezTo>
                  <a:cubicBezTo>
                    <a:pt x="119" y="324"/>
                    <a:pt x="32" y="191"/>
                    <a:pt x="32" y="3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8409337" y="5069872"/>
              <a:ext cx="997363" cy="1788128"/>
            </a:xfrm>
            <a:custGeom>
              <a:rect l="l" t="t" r="r" b="b"/>
              <a:pathLst>
                <a:path w="1128712" h="2023578">
                  <a:moveTo>
                    <a:pt x="805148" y="0"/>
                  </a:moveTo>
                  <a:cubicBezTo>
                    <a:pt x="526732" y="545160"/>
                    <a:pt x="564356" y="789542"/>
                    <a:pt x="564356" y="789542"/>
                  </a:cubicBezTo>
                  <a:cubicBezTo>
                    <a:pt x="741188" y="567718"/>
                    <a:pt x="1128712" y="586517"/>
                    <a:pt x="1128712" y="586517"/>
                  </a:cubicBezTo>
                  <a:cubicBezTo>
                    <a:pt x="1128712" y="586517"/>
                    <a:pt x="680990" y="740665"/>
                    <a:pt x="590693" y="1056482"/>
                  </a:cubicBezTo>
                  <a:cubicBezTo>
                    <a:pt x="590693" y="1056482"/>
                    <a:pt x="594455" y="1082800"/>
                    <a:pt x="594455" y="1124157"/>
                  </a:cubicBezTo>
                  <a:cubicBezTo>
                    <a:pt x="600569" y="1295224"/>
                    <a:pt x="621586" y="1756686"/>
                    <a:pt x="671631" y="1992285"/>
                  </a:cubicBezTo>
                  <a:lnTo>
                    <a:pt x="679167" y="2023578"/>
                  </a:lnTo>
                  <a:lnTo>
                    <a:pt x="315501" y="2023578"/>
                  </a:lnTo>
                  <a:lnTo>
                    <a:pt x="320272" y="1996662"/>
                  </a:lnTo>
                  <a:cubicBezTo>
                    <a:pt x="361012" y="1721658"/>
                    <a:pt x="372946" y="1314962"/>
                    <a:pt x="376238" y="1124157"/>
                  </a:cubicBezTo>
                  <a:cubicBezTo>
                    <a:pt x="376238" y="1060241"/>
                    <a:pt x="376238" y="1022644"/>
                    <a:pt x="376238" y="1022644"/>
                  </a:cubicBezTo>
                  <a:cubicBezTo>
                    <a:pt x="316040" y="804580"/>
                    <a:pt x="0" y="612835"/>
                    <a:pt x="0" y="612835"/>
                  </a:cubicBezTo>
                  <a:cubicBezTo>
                    <a:pt x="338614" y="609075"/>
                    <a:pt x="398812" y="782022"/>
                    <a:pt x="398812" y="782022"/>
                  </a:cubicBezTo>
                  <a:cubicBezTo>
                    <a:pt x="398812" y="759464"/>
                    <a:pt x="402574" y="736905"/>
                    <a:pt x="402574" y="718107"/>
                  </a:cubicBezTo>
                  <a:cubicBezTo>
                    <a:pt x="353663" y="391011"/>
                    <a:pt x="142970" y="293258"/>
                    <a:pt x="142970" y="293258"/>
                  </a:cubicBezTo>
                  <a:cubicBezTo>
                    <a:pt x="342376" y="308297"/>
                    <a:pt x="417624" y="447407"/>
                    <a:pt x="443960" y="518842"/>
                  </a:cubicBezTo>
                  <a:cubicBezTo>
                    <a:pt x="451485" y="488764"/>
                    <a:pt x="462772" y="458686"/>
                    <a:pt x="474059" y="428608"/>
                  </a:cubicBezTo>
                  <a:cubicBezTo>
                    <a:pt x="594455" y="124071"/>
                    <a:pt x="805148" y="0"/>
                    <a:pt x="805148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1013365" y="3065336"/>
            <a:ext cx="2631566" cy="3792664"/>
            <a:chOff x="1013365" y="3065336"/>
            <a:chExt cx="2631566" cy="3792664"/>
          </a:xfrm>
        </p:grpSpPr>
        <p:sp>
          <p:nvSpPr>
            <p:cNvPr id="27" name="Freeform 27"/>
            <p:cNvSpPr/>
            <p:nvPr/>
          </p:nvSpPr>
          <p:spPr>
            <a:xfrm>
              <a:off x="1013365" y="3065336"/>
              <a:ext cx="1315783" cy="2625947"/>
            </a:xfrm>
            <a:custGeom>
              <a:rect l="l" t="t" r="r" b="b"/>
              <a:pathLst>
                <a:path w="396" h="790">
                  <a:moveTo>
                    <a:pt x="225" y="576"/>
                  </a:moveTo>
                  <a:cubicBezTo>
                    <a:pt x="359" y="528"/>
                    <a:pt x="390" y="676"/>
                    <a:pt x="390" y="676"/>
                  </a:cubicBezTo>
                  <a:cubicBezTo>
                    <a:pt x="393" y="665"/>
                    <a:pt x="396" y="653"/>
                    <a:pt x="396" y="640"/>
                  </a:cubicBezTo>
                  <a:cubicBezTo>
                    <a:pt x="396" y="618"/>
                    <a:pt x="396" y="618"/>
                    <a:pt x="396" y="618"/>
                  </a:cubicBezTo>
                  <a:cubicBezTo>
                    <a:pt x="384" y="519"/>
                    <a:pt x="326" y="394"/>
                    <a:pt x="326" y="394"/>
                  </a:cubicBezTo>
                  <a:cubicBezTo>
                    <a:pt x="357" y="421"/>
                    <a:pt x="376" y="453"/>
                    <a:pt x="396" y="485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180" y="0"/>
                    <a:pt x="20" y="159"/>
                    <a:pt x="2" y="361"/>
                  </a:cubicBezTo>
                  <a:cubicBezTo>
                    <a:pt x="1" y="372"/>
                    <a:pt x="0" y="384"/>
                    <a:pt x="0" y="396"/>
                  </a:cubicBezTo>
                  <a:cubicBezTo>
                    <a:pt x="0" y="549"/>
                    <a:pt x="87" y="682"/>
                    <a:pt x="214" y="748"/>
                  </a:cubicBezTo>
                  <a:cubicBezTo>
                    <a:pt x="257" y="770"/>
                    <a:pt x="304" y="785"/>
                    <a:pt x="354" y="790"/>
                  </a:cubicBezTo>
                  <a:cubicBezTo>
                    <a:pt x="360" y="556"/>
                    <a:pt x="225" y="576"/>
                    <a:pt x="225" y="57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329148" y="3065336"/>
              <a:ext cx="1315783" cy="2602135"/>
            </a:xfrm>
            <a:custGeom>
              <a:rect l="l" t="t" r="r" b="b"/>
              <a:pathLst>
                <a:path w="396" h="783">
                  <a:moveTo>
                    <a:pt x="375" y="524"/>
                  </a:moveTo>
                  <a:cubicBezTo>
                    <a:pt x="388" y="484"/>
                    <a:pt x="396" y="441"/>
                    <a:pt x="396" y="396"/>
                  </a:cubicBezTo>
                  <a:cubicBezTo>
                    <a:pt x="396" y="178"/>
                    <a:pt x="212" y="0"/>
                    <a:pt x="0" y="0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44" y="580"/>
                    <a:pt x="45" y="680"/>
                    <a:pt x="45" y="680"/>
                  </a:cubicBezTo>
                  <a:cubicBezTo>
                    <a:pt x="99" y="552"/>
                    <a:pt x="181" y="568"/>
                    <a:pt x="181" y="568"/>
                  </a:cubicBezTo>
                  <a:cubicBezTo>
                    <a:pt x="113" y="603"/>
                    <a:pt x="87" y="688"/>
                    <a:pt x="83" y="783"/>
                  </a:cubicBezTo>
                  <a:cubicBezTo>
                    <a:pt x="112" y="777"/>
                    <a:pt x="139" y="768"/>
                    <a:pt x="166" y="756"/>
                  </a:cubicBezTo>
                  <a:cubicBezTo>
                    <a:pt x="264" y="711"/>
                    <a:pt x="340" y="627"/>
                    <a:pt x="375" y="52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1761077" y="4375595"/>
              <a:ext cx="1168527" cy="2482405"/>
            </a:xfrm>
            <a:custGeom>
              <a:rect l="l" t="t" r="r" b="b"/>
              <a:pathLst>
                <a:path w="1322387" h="2809391">
                  <a:moveTo>
                    <a:pt x="379435" y="0"/>
                  </a:moveTo>
                  <a:cubicBezTo>
                    <a:pt x="495895" y="101534"/>
                    <a:pt x="578545" y="221870"/>
                    <a:pt x="642410" y="342206"/>
                  </a:cubicBezTo>
                  <a:cubicBezTo>
                    <a:pt x="830249" y="699454"/>
                    <a:pt x="811465" y="1075504"/>
                    <a:pt x="811465" y="1075504"/>
                  </a:cubicBezTo>
                  <a:cubicBezTo>
                    <a:pt x="1014331" y="594160"/>
                    <a:pt x="1322387" y="654328"/>
                    <a:pt x="1322387" y="654328"/>
                  </a:cubicBezTo>
                  <a:cubicBezTo>
                    <a:pt x="1066926" y="785946"/>
                    <a:pt x="969250" y="1105588"/>
                    <a:pt x="954223" y="1462836"/>
                  </a:cubicBezTo>
                  <a:cubicBezTo>
                    <a:pt x="930978" y="1930784"/>
                    <a:pt x="1042684" y="2466274"/>
                    <a:pt x="1114769" y="2755257"/>
                  </a:cubicBezTo>
                  <a:lnTo>
                    <a:pt x="1128624" y="2809391"/>
                  </a:lnTo>
                  <a:lnTo>
                    <a:pt x="216621" y="2809391"/>
                  </a:lnTo>
                  <a:lnTo>
                    <a:pt x="250824" y="2700453"/>
                  </a:lnTo>
                  <a:cubicBezTo>
                    <a:pt x="410252" y="2169047"/>
                    <a:pt x="474764" y="1778718"/>
                    <a:pt x="484625" y="1489160"/>
                  </a:cubicBezTo>
                  <a:cubicBezTo>
                    <a:pt x="507166" y="609202"/>
                    <a:pt x="0" y="684412"/>
                    <a:pt x="0" y="684412"/>
                  </a:cubicBezTo>
                  <a:cubicBezTo>
                    <a:pt x="503409" y="503908"/>
                    <a:pt x="619869" y="1060462"/>
                    <a:pt x="619869" y="1060462"/>
                  </a:cubicBezTo>
                  <a:cubicBezTo>
                    <a:pt x="631139" y="1019097"/>
                    <a:pt x="638653" y="973971"/>
                    <a:pt x="642410" y="925084"/>
                  </a:cubicBezTo>
                  <a:cubicBezTo>
                    <a:pt x="642410" y="898761"/>
                    <a:pt x="642410" y="872437"/>
                    <a:pt x="642410" y="842353"/>
                  </a:cubicBezTo>
                  <a:cubicBezTo>
                    <a:pt x="623626" y="470063"/>
                    <a:pt x="379435" y="0"/>
                    <a:pt x="379435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038630" y="3065336"/>
            <a:ext cx="2631566" cy="3792664"/>
            <a:chOff x="5038630" y="3065336"/>
            <a:chExt cx="2631566" cy="3792664"/>
          </a:xfrm>
        </p:grpSpPr>
        <p:sp>
          <p:nvSpPr>
            <p:cNvPr id="31" name="Freeform 31"/>
            <p:cNvSpPr/>
            <p:nvPr/>
          </p:nvSpPr>
          <p:spPr>
            <a:xfrm>
              <a:off x="5038630" y="3065336"/>
              <a:ext cx="1315783" cy="2625947"/>
            </a:xfrm>
            <a:custGeom>
              <a:rect l="l" t="t" r="r" b="b"/>
              <a:pathLst>
                <a:path w="396" h="790">
                  <a:moveTo>
                    <a:pt x="225" y="576"/>
                  </a:moveTo>
                  <a:cubicBezTo>
                    <a:pt x="359" y="528"/>
                    <a:pt x="390" y="676"/>
                    <a:pt x="390" y="676"/>
                  </a:cubicBezTo>
                  <a:cubicBezTo>
                    <a:pt x="393" y="665"/>
                    <a:pt x="396" y="653"/>
                    <a:pt x="396" y="640"/>
                  </a:cubicBezTo>
                  <a:cubicBezTo>
                    <a:pt x="396" y="618"/>
                    <a:pt x="396" y="618"/>
                    <a:pt x="396" y="618"/>
                  </a:cubicBezTo>
                  <a:cubicBezTo>
                    <a:pt x="384" y="519"/>
                    <a:pt x="326" y="394"/>
                    <a:pt x="326" y="394"/>
                  </a:cubicBezTo>
                  <a:cubicBezTo>
                    <a:pt x="357" y="421"/>
                    <a:pt x="376" y="453"/>
                    <a:pt x="396" y="485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180" y="0"/>
                    <a:pt x="20" y="159"/>
                    <a:pt x="2" y="361"/>
                  </a:cubicBezTo>
                  <a:cubicBezTo>
                    <a:pt x="1" y="372"/>
                    <a:pt x="0" y="384"/>
                    <a:pt x="0" y="396"/>
                  </a:cubicBezTo>
                  <a:cubicBezTo>
                    <a:pt x="0" y="549"/>
                    <a:pt x="87" y="682"/>
                    <a:pt x="214" y="748"/>
                  </a:cubicBezTo>
                  <a:cubicBezTo>
                    <a:pt x="257" y="770"/>
                    <a:pt x="304" y="785"/>
                    <a:pt x="354" y="790"/>
                  </a:cubicBezTo>
                  <a:cubicBezTo>
                    <a:pt x="360" y="556"/>
                    <a:pt x="225" y="576"/>
                    <a:pt x="225" y="576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6354413" y="3065336"/>
              <a:ext cx="1315783" cy="2602135"/>
            </a:xfrm>
            <a:custGeom>
              <a:rect l="l" t="t" r="r" b="b"/>
              <a:pathLst>
                <a:path w="396" h="783">
                  <a:moveTo>
                    <a:pt x="375" y="524"/>
                  </a:moveTo>
                  <a:cubicBezTo>
                    <a:pt x="388" y="484"/>
                    <a:pt x="396" y="441"/>
                    <a:pt x="396" y="396"/>
                  </a:cubicBezTo>
                  <a:cubicBezTo>
                    <a:pt x="396" y="178"/>
                    <a:pt x="212" y="0"/>
                    <a:pt x="0" y="0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44" y="580"/>
                    <a:pt x="45" y="680"/>
                    <a:pt x="45" y="680"/>
                  </a:cubicBezTo>
                  <a:cubicBezTo>
                    <a:pt x="99" y="552"/>
                    <a:pt x="181" y="568"/>
                    <a:pt x="181" y="568"/>
                  </a:cubicBezTo>
                  <a:cubicBezTo>
                    <a:pt x="113" y="603"/>
                    <a:pt x="87" y="688"/>
                    <a:pt x="83" y="783"/>
                  </a:cubicBezTo>
                  <a:cubicBezTo>
                    <a:pt x="112" y="777"/>
                    <a:pt x="139" y="768"/>
                    <a:pt x="166" y="756"/>
                  </a:cubicBezTo>
                  <a:cubicBezTo>
                    <a:pt x="264" y="711"/>
                    <a:pt x="340" y="627"/>
                    <a:pt x="375" y="52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5786247" y="4375595"/>
              <a:ext cx="1168527" cy="2482405"/>
            </a:xfrm>
            <a:custGeom>
              <a:rect l="l" t="t" r="r" b="b"/>
              <a:pathLst>
                <a:path w="1322387" h="2809391">
                  <a:moveTo>
                    <a:pt x="379435" y="0"/>
                  </a:moveTo>
                  <a:cubicBezTo>
                    <a:pt x="495895" y="101534"/>
                    <a:pt x="578545" y="221870"/>
                    <a:pt x="642410" y="342206"/>
                  </a:cubicBezTo>
                  <a:cubicBezTo>
                    <a:pt x="830249" y="699454"/>
                    <a:pt x="811465" y="1075504"/>
                    <a:pt x="811465" y="1075504"/>
                  </a:cubicBezTo>
                  <a:cubicBezTo>
                    <a:pt x="1014331" y="594160"/>
                    <a:pt x="1322387" y="654328"/>
                    <a:pt x="1322387" y="654328"/>
                  </a:cubicBezTo>
                  <a:cubicBezTo>
                    <a:pt x="1066926" y="785946"/>
                    <a:pt x="969250" y="1105588"/>
                    <a:pt x="954223" y="1462836"/>
                  </a:cubicBezTo>
                  <a:cubicBezTo>
                    <a:pt x="930978" y="1930784"/>
                    <a:pt x="1042684" y="2466274"/>
                    <a:pt x="1114769" y="2755257"/>
                  </a:cubicBezTo>
                  <a:lnTo>
                    <a:pt x="1128624" y="2809391"/>
                  </a:lnTo>
                  <a:lnTo>
                    <a:pt x="216621" y="2809391"/>
                  </a:lnTo>
                  <a:lnTo>
                    <a:pt x="250824" y="2700453"/>
                  </a:lnTo>
                  <a:cubicBezTo>
                    <a:pt x="410252" y="2169047"/>
                    <a:pt x="474764" y="1778718"/>
                    <a:pt x="484625" y="1489160"/>
                  </a:cubicBezTo>
                  <a:cubicBezTo>
                    <a:pt x="507166" y="609202"/>
                    <a:pt x="0" y="684412"/>
                    <a:pt x="0" y="684412"/>
                  </a:cubicBezTo>
                  <a:cubicBezTo>
                    <a:pt x="503409" y="503908"/>
                    <a:pt x="619869" y="1060462"/>
                    <a:pt x="619869" y="1060462"/>
                  </a:cubicBezTo>
                  <a:cubicBezTo>
                    <a:pt x="631139" y="1019097"/>
                    <a:pt x="638653" y="973971"/>
                    <a:pt x="642410" y="925084"/>
                  </a:cubicBezTo>
                  <a:cubicBezTo>
                    <a:pt x="642410" y="898761"/>
                    <a:pt x="642410" y="872437"/>
                    <a:pt x="642410" y="842353"/>
                  </a:cubicBezTo>
                  <a:cubicBezTo>
                    <a:pt x="623626" y="470063"/>
                    <a:pt x="379435" y="0"/>
                    <a:pt x="379435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" name="Group 34"/>
          <p:cNvGrpSpPr/>
          <p:nvPr/>
        </p:nvGrpSpPr>
        <p:grpSpPr>
          <a:xfrm>
            <a:off x="8933974" y="3065336"/>
            <a:ext cx="2631566" cy="3792664"/>
            <a:chOff x="8933974" y="3065336"/>
            <a:chExt cx="2631566" cy="3792664"/>
          </a:xfrm>
        </p:grpSpPr>
        <p:sp>
          <p:nvSpPr>
            <p:cNvPr id="35" name="Freeform 35"/>
            <p:cNvSpPr/>
            <p:nvPr/>
          </p:nvSpPr>
          <p:spPr>
            <a:xfrm>
              <a:off x="8933974" y="3065336"/>
              <a:ext cx="1315783" cy="2625947"/>
            </a:xfrm>
            <a:custGeom>
              <a:rect l="l" t="t" r="r" b="b"/>
              <a:pathLst>
                <a:path w="396" h="790">
                  <a:moveTo>
                    <a:pt x="225" y="576"/>
                  </a:moveTo>
                  <a:cubicBezTo>
                    <a:pt x="359" y="528"/>
                    <a:pt x="390" y="676"/>
                    <a:pt x="390" y="676"/>
                  </a:cubicBezTo>
                  <a:cubicBezTo>
                    <a:pt x="393" y="665"/>
                    <a:pt x="396" y="653"/>
                    <a:pt x="396" y="640"/>
                  </a:cubicBezTo>
                  <a:cubicBezTo>
                    <a:pt x="396" y="618"/>
                    <a:pt x="396" y="618"/>
                    <a:pt x="396" y="618"/>
                  </a:cubicBezTo>
                  <a:cubicBezTo>
                    <a:pt x="384" y="519"/>
                    <a:pt x="326" y="394"/>
                    <a:pt x="326" y="394"/>
                  </a:cubicBezTo>
                  <a:cubicBezTo>
                    <a:pt x="357" y="421"/>
                    <a:pt x="376" y="453"/>
                    <a:pt x="396" y="485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180" y="0"/>
                    <a:pt x="20" y="159"/>
                    <a:pt x="2" y="361"/>
                  </a:cubicBezTo>
                  <a:cubicBezTo>
                    <a:pt x="1" y="372"/>
                    <a:pt x="0" y="384"/>
                    <a:pt x="0" y="396"/>
                  </a:cubicBezTo>
                  <a:cubicBezTo>
                    <a:pt x="0" y="549"/>
                    <a:pt x="87" y="682"/>
                    <a:pt x="214" y="748"/>
                  </a:cubicBezTo>
                  <a:cubicBezTo>
                    <a:pt x="257" y="770"/>
                    <a:pt x="304" y="785"/>
                    <a:pt x="354" y="790"/>
                  </a:cubicBezTo>
                  <a:cubicBezTo>
                    <a:pt x="360" y="556"/>
                    <a:pt x="225" y="576"/>
                    <a:pt x="225" y="57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0249757" y="3065336"/>
              <a:ext cx="1315783" cy="2602135"/>
            </a:xfrm>
            <a:custGeom>
              <a:rect l="l" t="t" r="r" b="b"/>
              <a:pathLst>
                <a:path w="396" h="783">
                  <a:moveTo>
                    <a:pt x="375" y="524"/>
                  </a:moveTo>
                  <a:cubicBezTo>
                    <a:pt x="388" y="484"/>
                    <a:pt x="396" y="441"/>
                    <a:pt x="396" y="396"/>
                  </a:cubicBezTo>
                  <a:cubicBezTo>
                    <a:pt x="396" y="178"/>
                    <a:pt x="212" y="0"/>
                    <a:pt x="0" y="0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44" y="580"/>
                    <a:pt x="45" y="680"/>
                    <a:pt x="45" y="680"/>
                  </a:cubicBezTo>
                  <a:cubicBezTo>
                    <a:pt x="99" y="552"/>
                    <a:pt x="181" y="568"/>
                    <a:pt x="181" y="568"/>
                  </a:cubicBezTo>
                  <a:cubicBezTo>
                    <a:pt x="113" y="603"/>
                    <a:pt x="87" y="688"/>
                    <a:pt x="83" y="783"/>
                  </a:cubicBezTo>
                  <a:cubicBezTo>
                    <a:pt x="112" y="777"/>
                    <a:pt x="139" y="768"/>
                    <a:pt x="166" y="756"/>
                  </a:cubicBezTo>
                  <a:cubicBezTo>
                    <a:pt x="264" y="711"/>
                    <a:pt x="340" y="627"/>
                    <a:pt x="375" y="52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9681686" y="4375595"/>
              <a:ext cx="1168527" cy="2482405"/>
            </a:xfrm>
            <a:custGeom>
              <a:rect l="l" t="t" r="r" b="b"/>
              <a:pathLst>
                <a:path w="1322387" h="2809391">
                  <a:moveTo>
                    <a:pt x="379435" y="0"/>
                  </a:moveTo>
                  <a:cubicBezTo>
                    <a:pt x="495895" y="101534"/>
                    <a:pt x="578545" y="221870"/>
                    <a:pt x="642410" y="342206"/>
                  </a:cubicBezTo>
                  <a:cubicBezTo>
                    <a:pt x="830249" y="699454"/>
                    <a:pt x="811465" y="1075504"/>
                    <a:pt x="811465" y="1075504"/>
                  </a:cubicBezTo>
                  <a:cubicBezTo>
                    <a:pt x="1014331" y="594160"/>
                    <a:pt x="1322387" y="654328"/>
                    <a:pt x="1322387" y="654328"/>
                  </a:cubicBezTo>
                  <a:cubicBezTo>
                    <a:pt x="1066926" y="785946"/>
                    <a:pt x="969250" y="1105588"/>
                    <a:pt x="954223" y="1462836"/>
                  </a:cubicBezTo>
                  <a:cubicBezTo>
                    <a:pt x="930978" y="1930784"/>
                    <a:pt x="1042684" y="2466274"/>
                    <a:pt x="1114769" y="2755257"/>
                  </a:cubicBezTo>
                  <a:lnTo>
                    <a:pt x="1128624" y="2809391"/>
                  </a:lnTo>
                  <a:lnTo>
                    <a:pt x="216621" y="2809391"/>
                  </a:lnTo>
                  <a:lnTo>
                    <a:pt x="250824" y="2700453"/>
                  </a:lnTo>
                  <a:cubicBezTo>
                    <a:pt x="410252" y="2169047"/>
                    <a:pt x="474764" y="1778718"/>
                    <a:pt x="484625" y="1489160"/>
                  </a:cubicBezTo>
                  <a:cubicBezTo>
                    <a:pt x="507166" y="609202"/>
                    <a:pt x="0" y="684412"/>
                    <a:pt x="0" y="684412"/>
                  </a:cubicBezTo>
                  <a:cubicBezTo>
                    <a:pt x="503409" y="503908"/>
                    <a:pt x="619869" y="1060462"/>
                    <a:pt x="619869" y="1060462"/>
                  </a:cubicBezTo>
                  <a:cubicBezTo>
                    <a:pt x="631139" y="1019097"/>
                    <a:pt x="638653" y="973971"/>
                    <a:pt x="642410" y="925084"/>
                  </a:cubicBezTo>
                  <a:cubicBezTo>
                    <a:pt x="642410" y="898761"/>
                    <a:pt x="642410" y="872437"/>
                    <a:pt x="642410" y="842353"/>
                  </a:cubicBezTo>
                  <a:cubicBezTo>
                    <a:pt x="623626" y="470063"/>
                    <a:pt x="379435" y="0"/>
                    <a:pt x="379435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TextBox 38"/>
          <p:cNvSpPr txBox="1"/>
          <p:nvPr/>
        </p:nvSpPr>
        <p:spPr>
          <a:xfrm>
            <a:off x="454343" y="1185008"/>
            <a:ext cx="11407327" cy="10953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请输入您的内容</a:t>
            </a:r>
          </a:p>
        </p:txBody>
      </p:sp>
      <p:sp>
        <p:nvSpPr>
          <p:cNvPr id="39" name="Freeform 39"/>
          <p:cNvSpPr/>
          <p:nvPr/>
        </p:nvSpPr>
        <p:spPr>
          <a:xfrm>
            <a:off x="1857479" y="3481546"/>
            <a:ext cx="773367" cy="773367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963481" y="3429000"/>
            <a:ext cx="781865" cy="781865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9792903" y="3288801"/>
            <a:ext cx="922065" cy="922065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护理查房的内容和流程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PPT课件制作技巧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文字处理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尽量使用简练、清晰的语言，避免冗长和复杂的句子结构。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选择易于阅读、简洁大方的字体，如微软雅黑、宋体等。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根据幻灯片背景和观众距离调整字号大小，确保观众能够清晰阅读；同时，选择对比度适中、易于辨识的颜色。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文字简练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字体选择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字号和颜色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图片质量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图表设计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图片和图表注释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图片和图表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使用简洁明了的图表，直观展示数据和趋势，如柱状图、折线图等。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添加必要的注释和说明，帮助观众更好地理解内容。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选择清晰度高、色彩鲜艳的图片，增强视觉效果。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https://d.book118.com/948034020021006024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2024-08-31T01:25:28.682</cp:lastPrinted>
  <dcterms:created xsi:type="dcterms:W3CDTF">2024-08-30T17:25:28Z</dcterms:created>
  <dcterms:modified xsi:type="dcterms:W3CDTF">2024-08-30T17:25:30Z</dcterms:modified>
</cp:coreProperties>
</file>