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F49C8-F721-4E5F-A3EE-0258B16F5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C88A8-4637-4D5F-B8CE-FEC099670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777CD-D8BE-436B-85AF-E421E744F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9FD3BB-8B96-43E1-9DB1-0A3DC7359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ACDE71-21D1-472F-9BF8-55D6A6DCA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41B4D2-40D2-490C-B4DF-A1CC094F4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2B325C-3AC3-43D7-9A3D-2AEAEF73C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09B51F-5E16-497E-A0E7-476F409CD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296DA6-2070-415A-9697-80AD62AC1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37D14-4F90-4FF8-A96B-FA1303EEB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32E59-476E-4D79-8A73-31FDA2B82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3404612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心理健康活动教学方法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心理健康活动教学概述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心理健康活动教学的方法与技巧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心理健康活动教学的实施步骤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心理健康活动教学的应用领域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心理健康活动教学的挑战与解决方案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心理健康活动教学案例分享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心理健康活动教学概述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69" b="1796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69" b="1796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心理健康活动教学具有互动性、体验性和实践性，强调学生在参与活动的过程中获得直接经验，并从实践中学习和成长。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心理健康活动教学是一种以活动为基础的教学方法，旨在通过参与各种心理健康活动，提高个体的心理素质和心理健康水平。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提高心理素质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通过参与心理健康活动，学生可以发展自我认知、情绪管理、压力应对等方面的能力，提高心理素质。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心理健康活动教学有助于缓解学生的心理压力、增强心理适应能力，从而促进其心理健康。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培养积极心态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通过参与积极向上的心理健康活动，学生可以培养乐观、自信、坚韧等积极心态，提高生活满意度和幸福感。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心理健康活动教学的重要性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历史背景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心理健康活动教学起源于20世纪中叶的美国，最初是为了解决青少年心理问题而设计的。随着时间的推移，这种教学方法逐渐得到普及和发展。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042" r="160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目前，心理健康活动教学已经成为一种全球性的教育趋势，被广泛应用于学校、社区和企业等各个领域。许多国家和地区都制定了相应的心理健康活动教学标准和课程，以促进学生的心理健康发展。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随着人们对心理健康的重视程度不断提高，心理健康活动教学将继续发展壮大。未来，心理健康活动教学将更加注重个体差异和多元化，利用科技手段创新教学方法，以满足不同人群的心理健康需求。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心理健康活动教学的历史与发展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心理健康活动教学的方法与技巧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通过让学生扮演特定角色，体验角色情感和行为，以促进自我认知和情感共鸣的教学方法。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角色扮演法是一种常用的心理健康教学方法，它通过让学生扮演不同的角色，体验角色的情感和行为，从而增强学生的自我认知和情感共鸣。这种方法有助于学生更好地理解他人的感受和需求，培养同理心和沟通能力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148379" y="3456810"/>
            <a:ext cx="945078" cy="945078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926285" y="3234717"/>
            <a:ext cx="1389264" cy="1389264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04193" y="3012624"/>
            <a:ext cx="1833451" cy="1833451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482100" y="2790531"/>
            <a:ext cx="2277637" cy="2277637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260006" y="2568437"/>
            <a:ext cx="2721823" cy="272182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37913" y="2346344"/>
            <a:ext cx="3166010" cy="3166010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15819" y="2124251"/>
            <a:ext cx="3610196" cy="361019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593727" y="1902158"/>
            <a:ext cx="4054383" cy="405438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71633" y="1680064"/>
            <a:ext cx="4498569" cy="4498569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149540" y="1457971"/>
            <a:ext cx="4942756" cy="494275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927447" y="1235878"/>
            <a:ext cx="5386942" cy="5386942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角色扮演法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通过模拟实际生活情景，让学生在模拟情景中处理问题、表达情感，以提高学生的应对能力和情感调节能力的教学方法。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景模拟法是一种实用的心理健康教学方法，它通过模拟实际生活中可能遇到的情景，让学生在实际操作中学习如何处理问题、表达情感。这种方法有助于提高学生的应对能力和情感调节能力，增强学生的自信心和适应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情景模拟法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通过小组讨论的形式，让学生在互动交流中分享观点、探讨问题，以促进自我反思和集体成长的教学方法。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小组讨论法是一种有效的教学方法，它通过小组的形式，让学生在互动交流中分享观点、探讨问题。这种方法有助于培养学生的批判性思维和沟通能力，促进学生的自我反思和集体成长。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00" r="26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42" r="10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通过分析真实的案例，让学生从实际情境中学习解决问题的方法和策略，以提高实际应用能力的教学方法。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案例分析法是一种实用的心理健康教学方法，它通过分析真实的案例，让学生从实际情境中学习解决问题的方法和策略。这种方法有助于提高学生的实际应用能力，培养学生的分析和解决问题的能力。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通过游戏的形式，让学生在轻松愉快的氛围中学习心理健康知识，以提高学习兴趣和参与度的教学方法。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游戏互动法是一种充满活力的心理健康教学方法，它通过游戏的形式，让学生在轻松愉快的氛围中学习心理健康知识。这种方法能够提高学生的学习的兴趣和参与度，培养学生的团队协作和沟通能力。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游戏互动法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心理健康活动教学的实施步骤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371" r="1037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在开展心理健康活动教学之前，教师应明确教学目标，确保教学活动有针对性地提高学生的心理素质和心理健康水平。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根据教学目标，制定详细的教学计划，包括教学内容、教学方法、教学时间等，确保教学活动的有序进行。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明确教学目标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制定教学计划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确定教学目标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根据教学目标和学生的实际情况，选择适合的主题，确保活动内容与学生的生活实际和心理需求相符合。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设计有趣、生动、多样化的活动，吸引学生的参与热情，提高教学效果。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设计活动方案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设计有趣活动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选择合适主题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准备活动材料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准备教学资料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根据活动主题和方案，准备相应的教学资料，包括PPT、视频、图片等，确保教学活动有足够的信息支持。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准备活动道具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根据活动需要，准备相应的道具，如游戏道具、手工材料等，确保活动的顺利进行。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https://d.book118.com/948034046127006044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2024-09-25T03:15:57.933</cp:lastPrinted>
  <dcterms:created xsi:type="dcterms:W3CDTF">2024-09-24T19:15:57Z</dcterms:created>
  <dcterms:modified xsi:type="dcterms:W3CDTF">2024-09-24T19:16:00Z</dcterms:modified>
</cp:coreProperties>
</file>