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6F8D9D-75A3-4916-96BC-0DC83A7350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BD8A7F-B331-4808-97C6-90FE5B7D3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E5889DC-8E28-460B-93DC-2D0D7B8FEB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7149AC-6D59-4E89-BBA3-9F8DE2B582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B5F0D1-C82F-479A-A5EA-963C67B86B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BF30E3-374F-49B3-8F08-78D358E2D25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F5149B-30EF-4E6A-9B1B-E02D4D5DB3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F6231E-DE71-49A8-BBA4-D1C720AAC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96B51B-8841-4424-B5A6-953ED7B3D4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955B99-7F7B-474E-B439-7CE6ACF1EA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9FB7AA-C961-4943-80CD-742960244C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3410204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《张真真开题报告》ppt课件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研究背景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研究目的与问题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研究结果与讨论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研究背景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随着信息技术的快速发展，大数据的应用已经渗透到各个领域。在教育领域，大数据技术的应用为教育管理和教学带来了诸多变革。</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然而，当前大数据在教育领域的应用仍面临诸多挑战，如数据安全、隐私保护、数据质量等问题。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当前现状与问题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问题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现状</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理论意义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本研究旨在深入探讨大数据在教育领域的应用现状和问题，为相关研究提供理论支持和实践指导。</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实际意义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通过对大数据在教育领域的应用进行深入研究，可以为教育管理部门和一线教师提供有益的参考，推动教育信息化的发展。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研究的意义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推动教育信息化进程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通过研究大数据在教育领域的应用，可以进一步推动教育信息化进程，提高教育管理和教学的效率和质量。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促进教育公平</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大数据技术的应用可以帮助教育管理部门更好地了解和掌握学生的学习情况，为个性化教学提供支持，从而促进教育公平。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研究目的与问题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1353" r="1135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提出优化人工智能在教育领域应用的策略</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探索人工智能在教育领域的应用</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评估人工智能对教育质量的影响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如何将人工智能技术有效地应用于教育领域？</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人工智能在提高教育质量方面有哪些优势和局限性？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如何平衡人工智能与传统教学方法的关系？</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750" r="1575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人工智能在教育领域的应用能够提高教育质量和效率。</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人工智能能够个性化地满足学生的学习需求，提高学习效果。</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在适当的条件下，人工智能与传统教学方法可以相互补充，共同促进学生的学习发展。</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研究假设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研究方法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https://d.book118.com/948034102047006035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2024-09-14T02:50:45.879</cp:lastPrinted>
  <dcterms:created xsi:type="dcterms:W3CDTF">2024-09-13T18:50:45Z</dcterms:created>
  <dcterms:modified xsi:type="dcterms:W3CDTF">2024-09-13T18:50:47Z</dcterms:modified>
</cp:coreProperties>
</file>