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ABE99-63F4-478E-8571-68E42572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E283-8B9B-4C10-9D26-E495A9C8B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57B5D-D88A-4D93-9043-20E7FC668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97740-4F76-4AAC-89A0-C7F0CD8F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4F58E-851E-4542-AA6E-AE17949BE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0F2CA-FC2C-4405-A634-D02D474EC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99A75-5016-4668-BA86-487AF9E00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B2612-315F-4BE7-8240-974E504F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866CA-368C-4F81-A516-162CD664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E2743-FF1B-48CC-9E97-B8572637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B6A11-08B9-42CB-B9FE-3F798CC5B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4106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骨科疾病的医疗质量与安全管理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骨科疾病诊疗规范与标准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骨科手术安全与感染控制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患者安全文化建设与培训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质量监测与数据分析应用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提高骨科疾病诊疗水平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促进骨科医学发展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781" b="187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410" b="841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89" r="1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通过规范医疗行为、加强质量控制和安全管理，提高骨科疾病的诊疗水平，降低医疗风险。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确保患者在骨科疾病诊疗过程中的安全，减少医疗事故和纠纷的发生。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通过不断总结经验、推动科研创新，促进骨科医学的持续发展。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骨科疾病种类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诊疗手段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骨科疾病概述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包括骨折、关节炎、脊柱疾病、骨肿瘤等多种类型，涉及骨骼、关节、肌肉、韧带等多个部位。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骨科疾病的发病与年龄、性别、遗传、环境等多种因素有关，部分疾病还与职业和生活习惯密切相关。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骨科疾病的诊疗手段包括药物治疗、物理治疗、手术治疗等，需要根据患者病情和具体情况制定个体化的治疗方案。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骨科疾病患者常表现为疼痛、肿胀、功能障碍等症状，严重时可导致残疾和生命危险。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医疗质量与安全管理体系建设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实施骨科医疗质量与安全管理的流程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建立规范的诊疗流程，确保患者从入院到出院的整个过程都受到严格的质量控制。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构建骨科医疗质量与安全管理的组织架构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设立专门的质量与安全管理委员会，明确各级职责，形成有效的管理网络。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制定骨科医疗质量与安全管理制度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依据国家相关法律法规和行业标准，结合医院实际情况，制定完善的管理制度。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管理体系框架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人员要素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物资要素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信息要素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引进先进的骨科诊疗技术和设备，提高诊疗水平和效率，减少患者痛苦和并发症。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加强医护人员培训，提高专业技能和素质，确保医疗行为的规范和安全。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建立骨科医疗质量与安全管理信息平台，实现数据的实时采集、分析和反馈，为管理决策提供支持。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保障骨科医疗器械、药品、耗材等物资的质量和供应，防止因物资问题引发的医疗事故。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定期开展骨科医疗质量与安全评估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跟踪验证改进措施的实施效果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针对问题制定改进措施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不断完善骨科医疗质量与安全管理体系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通过定期自查、互查和专家评审等方式，对骨科医疗质量与安全进行全面评估。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根据评估结果，针对存在的问题制定具体的改进措施，并明确责任人和完成时限。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对改进措施的实施效果进行跟踪验证，确保问题得到有效解决。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在持续改进的基础上，不断完善管理体系，提高骨科医疗质量与安全管理水平。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骨科疾病诊疗规范与标准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制定针对不同骨科疾病的诊疗指南，明确疾病的诊断、治疗、康复等流程。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建立骨科疾病的临床路径，规范患者的就医流程，提高诊疗效率。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定期对诊疗指南和临床路径进行更新和完善，以适应医学发展和患者需求的变化。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69" b="2346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诊疗指南和临床路径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制定详细的手术操作规范，包括术前准备、手术步骤、术后处理等，确保手术过程的安全和有效。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加强手术医生的培训和考核，提高其手术技能和操作水平。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建立手术风险评估和预警机制，对高风险手术进行重点监控和管理。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加强患者的术前评估和术后监测，及时发现并处理并发症。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建立多学科协作机制，对复杂并发症进行联合会诊和治疗，提高治疗效果。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432" r="54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针对骨科手术常见的并发症，制定相应的预防措施和应急预案。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骨科手术安全与感染控制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对患者进行全面检查，包括身体状况、手术耐受能力等，确定手术风险等级。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针对评估结果，制定个性化的手术方案和风险防范措施，如备血、备皮、术前抗生素使用等。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实时监测患者生命体征，及时调整手术方案和应对措施，确保手术安全。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手术风险评估与防范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https://d.book118.com/948034106011006041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2024-09-19T16:39:54.272</cp:lastPrinted>
  <dcterms:created xsi:type="dcterms:W3CDTF">2024-09-19T08:39:54Z</dcterms:created>
  <dcterms:modified xsi:type="dcterms:W3CDTF">2024-09-19T08:39:56Z</dcterms:modified>
</cp:coreProperties>
</file>