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8394B0-C10F-45AA-B84E-57FE5F96D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CB949-2CCE-4DE5-BDAB-D27099A76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2DC9EE-A47B-4A4E-8542-0A26AE72D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BFEEF0-B4D7-4EA4-B03E-A01472EEC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1AC23F-A09C-4CE9-A898-0332D750ED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A52BA9-818A-4F82-87BD-54377B0000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42BFFC-0FD8-4864-A4E4-7C0FA63170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E0A4B5-5A70-4B6D-B8F9-320640450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2FD99D-204A-4149-98AA-4A8FCC88E4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9327F-A8FD-4FC2-8328-AD1303E38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B9A31-36CD-4914-85BE-5BA0BCD25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350220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兽医药物治疗疾病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兽药概述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兽药治疗疾病的原理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兽药在疾病治疗中的应用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兽药治疗疾病的注意事项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兽药治疗疾病的发展趋势</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兽药概述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兽药是指用于预防、治疗、诊断动物疾病或者有目的地调节动物生理机能的物质。根据用途，兽药可分为预防用兽药、治疗用兽药、诊断用兽药等。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兽药是专门为动物设计的药物，用于预防、治疗和诊断动物疾病。根据不同的用途，兽药可以分为多种类型，如抗生素、抗寄生虫药、解热镇痛药等。这些药物在畜牧业和宠物医疗中发挥着重要作用，帮助动物恢复健康、提高生产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兽药的剂型是指药物的形态，如片剂、注射剂、粉剂等。使用方法则包括口服、注射、外用等途径。不同剂型和方法的兽药具有不同的特点和使用注意事项。</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兽药的剂型决定了药物的释放方式和作用方式，对治疗效果有很大影响。常见的兽药剂型包括片剂、注射剂、粉剂、溶液剂等。使用兽药时，应根据药物的剂型和动物的生理特点选择合适的给药途径，如口服、注射、外用等。此外，使用方法还需遵循医生的建议或说明书上的指导，以确保药物能够发挥最佳的治疗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兽药的剂型与使用方法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兽药的储存与保管需遵循一定的原则，如避免阳光直射、保持干燥通风、注意有效期等，以确保药物的质量和安全。</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兽药的储存与保管对于保证药物质量和安全非常重要。不同类型的兽药有不同的储存要求，如需避免阳光直射、保持干燥通风、注意有效期等。此外，储存场所应保持清洁卫生，避免与有毒有害物质混放。在使用兽药前，应仔细检查药物的外观和有效期，确保药物质量可靠。对于过期或变质的兽药，应及时处理并更换，以确保动物健康和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兽药的储存与保管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兽药治疗疾病的原理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75" r="15875"/>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通过抑制或杀灭病原微生物，达到治疗疾病的目的。例如抗生素、抗病毒药物等。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抗微生物药物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通过杀死或驱除寄生虫，达到治疗寄生虫病的目的。例如抗蠕虫药、抗锥虫药等。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抗寄生虫药物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通过抑制炎症反应和缓解疼痛，减轻病畜的症状。例如非甾体抗炎药、糖皮质激素等。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镇痛、抗炎药物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通过抑制中枢神经系统的兴奋性，起到镇静、镇痛、肌肉松弛等作用。例如吸入麻醉药、静脉麻醉药等。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麻醉、镇静药物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药物的作用机制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吸收</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分布</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代谢</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排泄</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药物的吸收、分布、代谢和排泄</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药物从用药部位进入血液循环的过程。药物的吸收速度和程度受到药物的理化性质、用药部位、动物种类和生理状况等因素的影响。</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药物在体内的分布是指药物随血液循环被运输到各个组织器官的过程。药物的分布受到药物的脂溶性、组织亲和力以及药物与血浆蛋白结合率等因素的影响。</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药物在体内经过酶的作用，发生化学结构的变化，这个过程称为药物的代谢。药物的代谢主要在肝脏进行，代谢后的药物可能产生药理作用的变化。</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药物在体内经过代谢后，以代谢产物的形式从体内排出的过程称为药物的排泄。药物的排泄主要通过肾脏随尿排出，部分药物也可通过胆汁随粪便排出。</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417" b="4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兽药在适当剂量和正确使用方法下，对动物疾病具有预防和治疗作用。治疗作用是兽药的主要作用，也是兽药使用时的主要依据。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治疗作用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不良反应是指兽药在使用过程中产生的与治疗作用无关的作用或效果，可能对动物产生不利影响。不良反应的发生可能与药物的理化性质、用药剂量、用药方式和动物的生理状况等因素有关。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不良反应</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药物的治疗作用和不良反应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https://d.book118.com/948035022000006025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2024-09-01T09:04:18.912</cp:lastPrinted>
  <dcterms:created xsi:type="dcterms:W3CDTF">2024-09-01T01:04:18Z</dcterms:created>
  <dcterms:modified xsi:type="dcterms:W3CDTF">2024-09-01T01:04:20Z</dcterms:modified>
</cp:coreProperties>
</file>