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22E61-4FE8-446C-8CBA-7686D0E72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8B3B0-338D-4A58-BB1F-0B1D64666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ECC64-22E8-4119-BE96-9A7868C85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A7F80-9CAD-4507-A212-7B36CD106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AA5A7-946F-48F1-9647-B378EA1B7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6189CB-E86F-482E-A6A5-58B4C3CEA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6993F-779F-467B-B0B6-778A3B1AD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12B59-FD2F-4664-AFC6-14CF3A53E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56110-F08E-456D-BA35-E4DDD83F7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F1E90-999A-4B5A-A531-270B2FBE4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D52F1-30B4-4584-884E-E4518B888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5026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什么是职场情商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情商的定义与重要性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职场情商的构成要素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如何提高职场情商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职场情商的应用场景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职场情商的案例分析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情商是指个体在情感、情绪、自我认知、人际关系等方面的认知、调节和利用能力。它涉及到个体如何理解和管理自己的情绪，以及如何理解和影响他人的情绪。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情商是一种非认知能力，与智商不同，它无法通过传统的智力测试来衡量，而是通过一系列的评估和观察来确定。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情商在职场中的重要性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情商在职场中扮演着至关重要的角色，它可以帮助个体更好地应对工作压力、建立良好的人际关系、提升沟通技巧、增强领导力等。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高情商的员工往往更容易获得同事和领导的认可，更容易取得职业成功。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14" r="309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05" r="333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情商与工作表现的关系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情商在工作场所中的表现可以体现在情绪管理、自我激励、适应性、问题解决和领导能力等多个方面。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情商对工作表现有着显著的影响，高情商的员工通常表现出更高的工作满意度、更好的人际关系、更高的工作效率和创造力。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职场情商的构成要素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自我认知是指个体对自己的情绪、动机、需求和价值观等方面的了解和洞察。在职场中，自我认知能够帮助员工更好地理解自己的角色、定位和目标，从而做出更明智的决策。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自我认知还包括对自身能力的评估，了解自己的优点和不足，以便在工作中发挥长处、改进不足。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情绪管理是指个体在面对压力、挑战或逆境时，能够有效地调节自己的情绪，保持冷静、理智的思考和行为。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在职场中，情绪管理对于员工来说至关重要，它有助于避免因情绪波动而影响工作效率，同时也能帮助员工更好地应对工作中的挑战和压力。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15" r="110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自我激励是指个体能够自我驱动、自我激励，主动地追求自己的目标，并为之付出努力。在职场中，自我激励能够帮助员工克服困难、保持积极向上的态度，从而不断提升自己的工作表现。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自我激励还表现为对工作的热情和投入，愿意为工作付出额外的努力，追求卓越的业绩。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人际关系管理是指个体在与人交往中，能够有效地建立、维护和发展良好的人际关系。在职场中，人际关系管理对于员工的职业发展至关重要，它有助于建立信任、促进合作、提高工作效率。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人际关系管理还包括有效沟通、解决冲突和建立团队凝聚力等方面的能力。良好的人际关系能够创造和谐的工作氛围，提升团队的绩效和创新能力。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如何提高职场情商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https://d.book118.com/948035026141006036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2024-09-16T12:15:16.867</cp:lastPrinted>
  <dcterms:created xsi:type="dcterms:W3CDTF">2024-09-16T04:15:16Z</dcterms:created>
  <dcterms:modified xsi:type="dcterms:W3CDTF">2024-09-16T04:15:18Z</dcterms:modified>
</cp:coreProperties>
</file>