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8B0A8-3602-4251-A9C5-5E5E0CD6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AE6D7-1C29-4D7E-92B1-F5F600D7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603F3-56F8-4887-8A17-345783BA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BDFEC-6905-498C-A389-27E6C9E7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F304A-0B15-4427-B26A-802617E99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1B5DE-9F84-47E6-B06B-1B4F4B34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701C1-8780-4303-9A1D-2BF3B918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6125C-4629-479C-8CC9-35F23840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B45DD-28D7-4835-892D-EEC01EF26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5FE48-50F6-4FE5-A90E-505DFAE9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4A394-B04A-45BA-8BD8-FE50E78C4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5062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护理实训课反思与总结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护理实训课程展望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通过实训课程，培养学生的职业素养，如责任心、严谨的工作态度和团队合作精神等。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掌握基础护理技能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通过实训课程，学生应能够熟练掌握基础护理技能，如测量生命体征、给药、输液等。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实训课程强调实践操作，帮助学生将理论知识应用于实际操作中，提高实践能力。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基础护理技能训练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包括无菌技术、急救技术、护理操作等。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护理管理与质量控制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介绍护理工作的管理流程和质量控制方法。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学生进入模拟病房或医院进行实践操作，模拟真实的工作环境。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教师讲解理论知识，为学生实践操作打下基础。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学生在教师指导下进行实践操作，培养实际操作能力。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学生分组讨论，分享实践经验，加深对课程内容的理解。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实训课程反思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本次实训课程内容是否符合护理专业的教学大纲？是否涵盖了必要的护理技能和知识？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内容深度与广度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课程内容在深度和广度上是否合适？是否能够满足学生的学习需求？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课程内容是否能够很好地将理论与实践结合？是否有利于学生将理论知识转化为实际操作？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课程内容反思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教学方法的有效性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本次实训课程所采用的教学方法是否有效？是否能够帮助学生更好地理解和掌握护理技能？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教学设备的利用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教学方法是否充分利用了现有的教学设备？是否需要更新或改进教学设备？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教学节奏的把握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教学方法是否能够合理把握教学节奏？是否能够保证学生的学习效果？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教学方法反思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通过调查了解学生对本次实训课程的满意度，包括对课程内容、教学方法等方面的反馈。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对学生的操作技能进行评估，了解学生在哪些方面掌握得好，哪些方面需要加强。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学生操作技能评估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收集学生对实训课程的意见和建议，以便对未来的实训课程进行改进。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学生意见和建议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实训课程总结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https://d.book118.com/948035062063006027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2024-09-05T08:38:52.505</cp:lastPrinted>
  <dcterms:created xsi:type="dcterms:W3CDTF">2024-09-05T00:38:52Z</dcterms:created>
  <dcterms:modified xsi:type="dcterms:W3CDTF">2024-09-05T00:38:54Z</dcterms:modified>
</cp:coreProperties>
</file>