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975BC-D7DE-4A4D-BEA1-D8B8FBBF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414E8-F042-4BE7-84C2-BD7C1285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ED371-2752-4578-8C5E-3461E4822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DF857-A7DF-4C02-8BF3-E441EAED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11B27-BBC4-4614-A5CE-FF509DA0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3AF07-2A65-452C-B0F3-3D970529A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0195A-F6C6-42F4-B737-BEFD5A406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A1ADF-7572-4916-929E-B868229B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0DEAE-36E4-4C10-9CC3-A12D6B5F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C00D5-476F-465B-85F2-9357A260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AAF39-7EF3-41B1-9014-D63C5BC0C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5104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大众车常见故障资料课件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大众车常见故障类型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大众车故障诊断与排除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大众车保养与维护建议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大众车故障预防措施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大众车简介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大众汽车品牌历史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二战后，大众汽车成为德国经济复苏的象征，通过不断的技术创新和市场拓展，逐渐成为全球领先的汽车制造商。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1937年，德国大众汽车公司成立，是世界上最早的汽车企业之一。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58" b="19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大众汽车在中国的发展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1984年，大众汽车在中国第一家合资企业上海大众汽车有限公司成立，开启了中国汽车市场的新篇章。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如今，大众汽车在中国拥有多家合资企业和独资子公司，产品线覆盖了从紧凑型车到豪华车的各个细分市场。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945" r="3945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大众汽车的技术特点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先进的发动机技术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大众汽车拥有多款高效、稳定的发动机，采用了先进的燃油直喷和涡轮增压技术。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卓越的底盘调校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大众汽车的底盘设计注重操控性能和舒适性，经过精心调校，提供了稳定的驾驶感受。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智能化的驾驶辅助系统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大众汽车引入了一系列智能驾驶辅助系统，如自适应巡航控制、自动泊车等，提升了驾驶安全性。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大众车常见故障类型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检查点火系统、供油系统、发动机控制单元等，确保各部件正常工作。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发动机无法启动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发动机异响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发动机过热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检查发动机皮带、轴承、气门等部件，找出异响原因并进行维修。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检查冷却系统、散热器、水泵等，确保冷却液循环正常。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发动机故障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检查转向器、转向拉杆、转向节等部件，确保转向灵活、无异响。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转向系统故障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检查制动盘、制动片、制动液等，确保制动性能良好。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制动系统故障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检查减震器、悬挂臂、弹簧等，确保悬挂系统正常工作。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悬挂系统故障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底盘故障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灯光系统故障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检查灯泡、开关、线路等，确保灯光系统正常工作。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空调系统故障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检查制冷剂、冷凝器、蒸发器等，确保空调制冷效果良好。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车载电器故障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检查音响、导航、雨刷等电器设备，确保各设备正常工作。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电气系统故障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https://d.book118.com/948035104052006023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2024-08-29T22:00:15.630</cp:lastPrinted>
  <dcterms:created xsi:type="dcterms:W3CDTF">2024-08-29T14:00:15Z</dcterms:created>
  <dcterms:modified xsi:type="dcterms:W3CDTF">2024-08-29T14:00:17Z</dcterms:modified>
</cp:coreProperties>
</file>