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4CB935-5880-4397-804B-4665814BE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6ACB64-7BE1-4FF0-9589-9B6F026AA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E017D3-7AA0-4A23-AF4B-48C5AC3971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001B2E-DBA1-4960-BDAD-0C7BC481DB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B1F77C-7755-40AE-B14F-684920CA1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055255-7816-4DCE-AF55-3C3503F02B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7A4401-D7C3-45AC-A044-A7072DE44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A05187-B06B-4556-ADE6-E1A967E9A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B06D43-3FB3-4A4C-96E1-611F82D63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5E7B7B-C831-4B14-AAC3-82A462D04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25652C-6C15-4199-8F9D-83FDCD20B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3601111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地下室工程管理制度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地下室工程管理制度的重要性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地下室工程管理制度的主要内容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地下室工程管理制度的实施与监督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确保地下室工程安全、有序地进行，提高工程质量，降低安全风险。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规范地下室工程施工流程，明确各方的职责和权利，提高工作效率。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保障员工和业主的生命财产安全，维护企业声誉和利益。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9125" r="19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管理制度明确了各方的职责和权利，包括业主、设计单位、施工单位、监理单位等。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地下室工程管理制度适用于公司内所有地下室工程项目的施工过程。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管理制度涵盖了从项目立项、设计、施工到验收等各个环节，确保工程质量和安全。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地下室工程管理制度的重要性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保证工程质量和安全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制定严格的施工规范和验收标准，确保工程质量符合国家相关标准和设计要求。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加强施工现场的安全管理，预防安全事故的发生，保障施工人员的生命安全。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定期进行质量安全检查，及时发现并处理存在的隐患，确保工程安全可靠。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500" r="15500"/>
          <a:stretch>
            <a:fillRect/>
          </a:stretch>
        </p:blipFill>
        <p:spPr>
          <a:xfrm>
            <a:off x="652454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883" r="2988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优化施工流程，合理安排施工计划，确保工程按期完成。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加强施工现场的协调管理，提高各工种之间的协作效率。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鼓励采用先进的施工技术和设备，提高施工效率和质量。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提高施工效率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https://d.book118.com/948036011112006046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2024-09-27T15:57:39.910</cp:lastPrinted>
  <dcterms:created xsi:type="dcterms:W3CDTF">2024-09-27T07:57:39Z</dcterms:created>
  <dcterms:modified xsi:type="dcterms:W3CDTF">2024-09-27T07:57:42Z</dcterms:modified>
</cp:coreProperties>
</file>