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C053A-2328-4EFE-B999-E8AC9022D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B4F86-6F1F-4481-8D8E-E8B99C38B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0869A-4ED7-467D-9298-CE5EBA712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D9480E-4A7E-4EE4-96D0-180253B85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FFC686-170C-4D72-B6DC-94220FC53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EEA3F8-3FFB-4828-BAC0-D26C8A27C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9533D1-C923-40A5-944C-A47ADD92C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FB64FB-2074-4489-9511-44083BDF2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0EDE2-6AD8-4CD2-8095-85058493D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211E1-A6BF-4AD0-87BB-3098272B0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76417-53D0-4367-B5FF-5BC494B1B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3603705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护理部工作内容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护理部的主要工作内容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护理部与其他部门的协作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护理部的未来发展趋势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定义：护理部是医院的重要部门之一，负责全院临床护理、护理教学和科研工作，为患者提供专业的护理服务。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制定护理工作计划和流程，确保护理工作的顺利开展。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负责护理人员的招聘、培训和管理，提高护理队伍的整体素质。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监督和评估护理质量，及时处理护理问题，保障患者安全。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组织开展护理科研和学术交流，推动护理学科的发展。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护理部的定义和职责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护理部主任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副主任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护理部的组织结构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负责全面管理护理部工作，制定工作计划和目标，监督和评估护理质量。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协助主任管理护理部工作，负责具体的护理业务和教学工作。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负责本科室的临床护理、教学和科研工作，组织开展护理人员培训和管理。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负责具体的临床护理工作，为患者提供专业的护理服务。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护理人员的基本素质和要求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4307454" y="445654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具备扎实的专业知识和技能，能够应对各种临床护理问题。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838206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具备良好的职业道德和责任心，能够全心全意为患者服务。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245950" y="444980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具备严谨的工作态度和高度的安全意识，能够保障患者的安全和健康。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776701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具备良好的沟通能力和团队协作精神，能够与医生、患者和其他医护人员有效沟通。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护理部的主要工作内容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48" b="15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患者护理计划与实施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制定个性化的护理计划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根据患者的病情、年龄、认知状况等因素，制定符合患者需求的护理计划。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实施护理措施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按照护理计划，为患者提供全面、专业的护理服务，包括基础护理、病情观察、康复指导等。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评估护理效果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定期评估患者的护理效果，根据评估结果调整护理计划，确保护理效果持续优化。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制定护理质量标准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根据医院和护理部的质量要求，制定具体的护理质量标准。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质量检查与反馈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定期对护理工作进行质量检查，收集患者和医生的反馈意见，对存在的问题进行整改。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持续质量改进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针对质量检查和反馈结果，持续改进护理工作流程和服务质量，提高患者满意度。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护理质量监控与改进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根据护理人员的工作需要和职业发展需求，制定个性化的培训计划。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设计培训课程，包括理论学习、实践操作、案例分析等，确保培训内容实用、有效。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对培训效果进行评估，根据评估结果调整培训计划，提高培训质量。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护理人员培训与教育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https://d.book118.com/948036037050006047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2024-09-28T15:59:10.346</cp:lastPrinted>
  <dcterms:created xsi:type="dcterms:W3CDTF">2024-09-28T07:59:10Z</dcterms:created>
  <dcterms:modified xsi:type="dcterms:W3CDTF">2024-09-28T07:59:12Z</dcterms:modified>
</cp:coreProperties>
</file>