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78181-B6D2-47AC-B9F0-1139B359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E848-06C1-419B-B198-796D3656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3BF7B-D3E8-4171-89AD-505B45A2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68486-E642-488A-B4E2-E3DDDF39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CEACD-DC5F-451E-AE30-27A080E64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32F57-E9CD-4F49-8CB5-FFFB38945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8344B-B78C-4934-8BDB-77D29DB76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AE1F6-1297-4878-9292-15C41EFEE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23CBB-F3E9-4048-954B-6298FCA53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6CF03-01AA-4454-A165-353F4B77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FDA6F-55BB-440D-A8BC-0E0974BD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610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临终护理案例分享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案例一：李先生的临终护理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案例二：王太太的临终护理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案例三：张先生的临终护理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案例四：赵太太的临终护理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案例五：刘先生的临终护理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案例一：李先生的临终护理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李先生的病情状况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李先生在生命的最后阶段，出现了严重的呼吸困难、食欲不振、疲乏等症状，生活质量严重下降。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李先生是一位72岁的老年男性，被诊断为晚期肺癌。他经历了多次化疗和放疗，但病情并未得到有效控制。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护理方案与实施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制定个性化的饮食计划，确保李先生获得足够的营养。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提供心理支持，与李先生沟通，听取他的心声，缓解他的焦虑和恐惧。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为李先生提供舒适的环境，保持室内空气清新，提供充足的氧气。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定期为李先生进行身体清洁和衣物更换，保持其身体舒适。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通过临终护理，李先生的生活质量得到了一定程度的提高，他能够更加平静地面对死亡。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在护理过程中，我们也意识到对于晚期癌症患者，心理支持的重要性不亚于生理护理。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我们还需要更加深入地了解患者的需求，提供更加个性化、全面的护理服务。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案例二：王太太的临终护理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王太太被诊断为晚期癌症，已无法进行手术治疗。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疼痛、食欲不振、乏力、呼吸困难等。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王太太情绪低落，对治疗失去信心，存在焦虑和抑郁的情况。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王太太的病情状况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护理方案与实施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为王太太提供疼痛评估，根据评估结果使用适当的止痛药物，并采用非药物措施如放松技巧和物理治疗来缓解疼痛。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由于王太太食欲不振，为她提供营养丰富的食物，必要时使用营养补充剂。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在王太太呼吸困难时，提供氧气治疗和呼吸训练。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与王太太进行心理疏导，倾听她的感受，提供情感支持，帮助她面对死亡，减轻焦虑和抑郁情绪。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通过综合的护理措施，王太太的症状得到一定程度的缓解，生活质量得到提高。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我们深刻体会到临终护理的重要性和复杂性。对于临终患者，除了关注身体上的痛苦，还要关注他们的心理需求。在未来的护理工作中，我们需要更加注重患者的个性化需求，提供更加全面和细致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案例三：张先生的临终护理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https://d.book118.com/948036100044006027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2024-09-05T03:08:15.405</cp:lastPrinted>
  <dcterms:created xsi:type="dcterms:W3CDTF">2024-09-04T19:08:15Z</dcterms:created>
  <dcterms:modified xsi:type="dcterms:W3CDTF">2024-09-04T19:08:17Z</dcterms:modified>
</cp:coreProperties>
</file>