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B0C6F-87F1-4135-847A-5DA3B46B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3464F-FFBC-41DA-A2A1-823301DFA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6C505-E71F-433A-8BB5-620F0D26D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2BA43-0805-4BFD-A70C-B9CC51D28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393622-C37F-4BCB-BA01-34BA8D057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04778E-8365-447B-9601-9A45CB7B9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8E169-1D45-4E29-8989-33D913464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145D4-56D3-4EDB-B129-3FA7B4697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EBC33-D16A-4B66-B42A-B5140C5D8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2D57A-2C3B-44F5-AE1C-921DE93DC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9DB23-9892-4126-BA65-EE4E1442B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70151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开展法治宣讲员大赛活动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培养公民法治意识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法治教育是培养公民法治意识的重要途径，有助于提高公民的法律素养和守法意识。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通过法治教育，增强公民的法律信仰和遵法意识，减少违法犯罪行为，维护社会稳定。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促进法治国家建设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加强法治教育是推进法治国家建设的基础性工作，有助于实现国家治理体系和治理能力现代化。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当前法治教育的重要性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法治宣讲员是传播法律知识的重要力量，通过宣讲活动向公众普及法律知识。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传播法律知识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引导法律意识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促进法律交流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法治宣讲员在宣讲过程中引导公众树立正确的法律意识，提高公民的法律素养。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法治宣讲员在宣讲活动中促进法律交流，为公众提供学习和交流的平台。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法治宣讲员的角色和作用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促进法治文化的传播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通过大赛活动，传播法治文化，推动法治国家建设和社会文明进步。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提高法治宣讲员的业务水平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通过大赛活动，激励法治宣讲员提升自身业务水平和能力。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加强法治宣传教育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通过大赛活动，推动法治宣传教育的普及和深入，提高全社会的法治意识和素养。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法治精神与公民意识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法治建设与经济发展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法治文化与社会和谐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参赛者围绕主题进行演讲，表达对法治的理解和认识。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演讲比赛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通过答题形式考察参赛者对法治知识的掌握程度。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知识竞赛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模拟真实法庭场景，让参赛者扮演不同角色，展示法治实践能力。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模拟法庭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XXXX年XX月XX日至XX月XX日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XX市XX区XX路XX号（具体地点根据实际情况而定）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https://d.book118.com/948037015127006033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2024-09-11T22:33:13.601</cp:lastPrinted>
  <dcterms:created xsi:type="dcterms:W3CDTF">2024-09-11T14:33:13Z</dcterms:created>
  <dcterms:modified xsi:type="dcterms:W3CDTF">2024-09-11T14:33:15Z</dcterms:modified>
</cp:coreProperties>
</file>