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72CD6-61A6-4DB1-B891-3C1EE12E7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065DD-054F-4BFA-B14D-1C9428277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1EB46-845E-498F-925B-72E404781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D447F-5C6A-40DE-B1CF-3DD10680A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AA0992-2B23-4A7F-B8B1-F6BFD6D65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946D16-2A5D-4182-A802-8EEA3EA49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A61198-BEE3-4CFF-9D86-4A384A554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153B6-3605-480D-9FC8-85C03EC3C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FBA09-063B-4A59-9F80-6D4BDBE19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9A225-8D4E-4311-B12B-ED6C2AC1A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B6A02-A6B9-43C4-BFC2-6A2C0C831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701712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实训报告主题选定方案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实训主题概述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实训主题选择标准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实训主题选择方法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实训主题选定流程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实训主题选定案例分析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实训主题概述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实训主题是指在特定领域或行业内，通过实践操作、案例分析、实地考察等方式，进行深入学习和实践的主题。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实训主题具有针对性、实践性、综合性等特点，能够帮助学生将理论知识与实际操作相结合，提高实际操作能力和问题解决能力。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实训主题的定义与特点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实训主题特点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实训主题定义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实训主题的重要性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培养实际操作能力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通过实训主题的学习，学生可以掌握实际操作技能，提高动手能力和实践能力，为未来的职业发展打下基础。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加深理论知识的理解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实训主题能够帮助学生将理论知识与实际操作相结合，加深对理论知识的理解和掌握，提高学习效果。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提高综合素质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实训主题的学习能够提高学生的综合素质，包括团队协作、沟通能力、创新思维等方面，增强学生的社会适应能力。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67" r="161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实训主题的历史可以追溯到早期的学徒制和职业教育，随着教育的发展和改革，实训主题逐渐成为现代教育的重要组成部分。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随着科技的不断进步和社会需求的不断变化，实训主题也在不断发展变化，未来的实训主题将更加注重创新、实践和跨学科融合。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实训主题的历史与发展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实训主题选择标准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主题应具有实际应用价值，能够解决现实问题。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选择的主题应与现实生活、生产实践密切相关，能够通过实训操作将理论知识转化为实际技能，提高解决实际问题的能力。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实际应用性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主题应具有一定的学术研究价值，能够促进学术发展。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选择的主题应具有一定的学术背景和理论依据，能够通过实训深入探讨某一学术问题，为学术研究提供有益的探索和实践经验。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学术研究价值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主题应具有创新性，能够开拓新的研究领域或提出新的观点。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选择的主题应具有一定的创新性和前瞻性，能够启发新的思考和研究思路，推动相关领域的发展和进步。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主题应具有可行性，能够顺利实施并取得预期效果。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选择的主题应考虑到实训所需的资源、条件和时间等因素，确保实训能够顺利开展并取得良好的效果。同时，主题难易程度应适中，既不过于简单也不过于复杂，能够让学生在实训中得到充分的锻炼和提高。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实训主题选择方法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文献调研法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通过查阅和分析文献资料，了解相关领域的研究现状和发展趋势，为实训主题的选择提供理论依据。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调研法是一种常用的主题选择方法，通过查阅相关的学术论文、研究报告、政策文件等，可以了解某一领域的研究现状、存在的问题以及未来的发展趋势。在进行文献调研时，需要有针对性地选择相关资料，并对资料进行深入分析和归纳总结，以便为实训主题的选择提供有力的理论支持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通过向相关领域的专家进行咨询，了解他们对实训主题的看法和建议，以便选择更具实践性和针对性的主题。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法是一种重要的主题选择方法，通过向具有丰富经验和专业知识的专家进行咨询，可以获得他们对实训主题的意见和建议。在咨询过程中，可以采用问卷调查、面对面交流等方式，充分了解专家的观点和看法，并根据实际情况进行选择和调整，以确保实训主题的针对性和实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专家咨询法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https://d.book118.com/948037017127006033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2024-09-11T22:33:16.850</cp:lastPrinted>
  <dcterms:created xsi:type="dcterms:W3CDTF">2024-09-11T14:33:16Z</dcterms:created>
  <dcterms:modified xsi:type="dcterms:W3CDTF">2024-09-11T14:33:19Z</dcterms:modified>
</cp:coreProperties>
</file>