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FCF34-CA57-4B06-ABA9-63C8DF23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C1C06-EA05-41D7-9165-C2CFCD632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3B968-C223-4518-8B4E-EF97E0172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DE7E8-C489-41C7-83C9-48449B261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6A456-98D8-4335-909B-3AC9A1897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54AB1-6DC3-483E-ABE2-67661F22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5E45E-E23F-456B-B364-752C0D50C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52597-EE77-47C7-B9AD-4C3C9A760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1A257-098C-4D9A-88BF-25D1C7530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7740D-09F4-4858-AFE2-94A2A2AE3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EC2F5-7E92-4D97-A1CF-F9F3FAB7B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40061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新世纪的产业发展与政策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新世纪产业概述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产业发展现状与问题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产业创新与升级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新世纪产业概述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新世纪产业是指在新科技革命和产业变革的背景下，以信息技术、生物技术、新材料技术等为引领，具有高技术含量和高附加值特性的新兴产业。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新世纪产业主要包括高新技术产业、绿色环保产业、现代服务业等。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新世纪产业具有高技术、高附加值、高成长性、高风险性等特征，对经济社会发展和产业结构升级具有重要推动作用。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随着科技的不断进步和市场需求的变化，新世纪产业将呈现出数字化、智能化、绿色化、服务化等发展趋势。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社会进步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产业发展的重要性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新世纪产业的发展有利于推动科技创新和成果转化，提升国家整体创新能力和水平。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新世纪产业的发展能够带动就业、提高人民生活水平，促进社会进步和可持续发展。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新世纪产业作为新兴产业，具有巨大的市场潜力和发展空间，是推动经济增长的重要动力。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新世纪产业的发展有助于推动传统产业的转型升级，提高产业整体素质和竞争力。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产业发展现状与问题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产业发展现状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在环保意识的提高和资源环境压力的双重作用下，绿色低碳发展成为产业发展的必然趋势。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产业结构优化升级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随着科技的不断进步和市场需求的变化，传统产业逐渐转型升级，新兴产业不断涌现。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产业集群化发展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产业链上下游企业聚集，形成产业集群，提高了产业整体竞争力。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产业结构不合理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产能过剩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产业面临的问题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部分地区产业结构单一，缺乏多元化发展，抗风险能力较弱。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部分行业产能严重过剩，导致企业效益下滑，资源浪费和环境污染。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部分企业缺乏核心技术创新能力，难以适应快速变化的市场需求。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88" b="16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全球经济形势复杂多变，贸易保护主义抬头，给产业发展带来不确定性。同时，资源环境压力加大，对产业发展提出更高要求。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新一轮科技革命和产业变革深入发展，为产业发展带来新的增长点。同时，国家政策支持力度加大，为产业发展创造良好环境。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产业政策与法规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https://d.book118.com/948040061065006030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2024-09-07T00:04:27.451</cp:lastPrinted>
  <dcterms:created xsi:type="dcterms:W3CDTF">2024-09-06T16:04:27Z</dcterms:created>
  <dcterms:modified xsi:type="dcterms:W3CDTF">2024-09-06T16:04:29Z</dcterms:modified>
</cp:coreProperties>
</file>