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FCD6DD-7676-4461-97AE-C9FC15D5D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1739BA-9CD8-4AD1-8C76-089631194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5ED8BC-5AD6-481D-B3CC-692F654F5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8C92EE-1612-4F76-9A08-775B995AE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119A40-561A-4E20-AF3A-0FE4656770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46842F-8090-4492-A5E6-172844C7CB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D6E175-1B01-4075-908E-2C1EB78B4E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737D3B-A755-4828-A378-C7AB63D174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4F09FD-3AA9-40B1-99DC-F3ED551413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44AE3-9C26-42C9-99BA-6FD7211BC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99F277-0C21-4278-8816-F2D982A6B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4112311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全髋全关节置换术护理查房ppt课件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手术介绍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术前准备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手术过程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护理查房总结</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手术介绍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全髋全关节置换术是一种通过替换病变或损伤的髋关节来恢复关节功能的手术。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全髋全关节置换术是一种常见的外科手术，主要用于治疗髋关节疾病，如关节炎、股骨头坏死等。该手术通过将人工材料植入体内，替代病变或损伤的髋关节，以恢复关节功能，减轻疼痛，提高患者的生活质量。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844" r="17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958" r="8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全髋全关节置换术适用于多种髋关节疾病，如关节炎、股骨头坏死等。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全髋全关节置换术适用于多种髋关节疾病，如骨关节炎、类风湿性关节炎、股骨头坏死等。对于严重的髋关节疼痛、关节僵硬、畸形等症状，药物治疗和保守治疗无效的患者，可以考虑接受全髋全关节置换术。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手术适应症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全髋全关节置换术的发展经历了多个阶段，技术不断改进和完善。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全髋全关节置换术的发展历程可以追溯到20世纪40年代。经过几十年的不断改进和完善，该手术已经成为一种成熟、安全、有效的外科治疗方法。目前的全髋全关节置换术在材料、设计、手术技巧等方面都得到了很大的改进，使得手术效果更好，并发症更少，患者恢复更快。</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术前准备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心理准备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介绍手术目的和过程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向患者和家属详细介绍手术的目的、过程和预期效果，以减轻他们的焦虑和恐惧。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提供心理支持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为患者提供心理支持，如倾听他们的担忧、解答疑问，以及给予鼓励和安慰。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术前教育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向患者和家属提供术前教育，包括如何进行术前准备、注意事项等，以帮助他们更好地配合手术。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对患者进行全面的身体评估，了解其健康状况、营养状况和是否存在其他疾病。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评估身体状况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术前检查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术前准备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24" r="167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进行必要的术前检查，如血液检查、心电图等，以确保手术安全。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指导患者进行术前锻炼，如深呼吸、咳嗽、床上排便等，以适应术后卧床的需要。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根据患者的具体情况和手术需求，制定个性化的护理计划。</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制定护理计划</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对护理人员进行全髋全关节置换术相关知识和技能的培训，确保他们能够熟练地完成护理任务。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培训护理人员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根据手术需求，准备必要的护理用品，如敷料、绷带、引流管等。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准备护理用品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手术过程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根据患者的具体情况选择合适的麻醉方式，如全麻或区域麻醉。</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手术步骤</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麻醉</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患者通常采用侧卧位或仰卧位，以便于手术操作。</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体位</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选择合适的手术切口，一般采用髋关节前方或外侧切口。</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切口</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通过切开皮肤和皮下组织，暴露髋关节。</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关节显露</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取出病变的髋关节，植入人工髋关节假体。</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置换操作</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完成置换后，逐层缝合伤口，并进行必要的包扎。</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缝合伤口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预防并发症</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注意预防手术过程中可能出现的并发症，如感染、血栓形成等。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传递手术器械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及时准确地将手术器械传递给医生。</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维持体位稳定</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协助医生确保患者的体位稳定，以利于手术操作。</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监测生命体征</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密切监测患者的生命体征，包括心率、血压、呼吸等。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输血与补液</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根据手术过程中的失血情况，及时输血或补充体液。</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手术中的护理配合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https://d.book118.com/948041123110006023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2024-08-30T10:33:39.563</cp:lastPrinted>
  <dcterms:created xsi:type="dcterms:W3CDTF">2024-08-30T02:33:39Z</dcterms:created>
  <dcterms:modified xsi:type="dcterms:W3CDTF">2024-08-30T02:33:41Z</dcterms:modified>
</cp:coreProperties>
</file>