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9EDEC35-EEC4-46C4-B5BE-D5B9ECE224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8378E-997B-4A1C-8D47-729B1F36D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CB804-2C48-4C2D-A3E0-0D3C7756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7FC61-F082-450F-AE8A-8AFAD69CA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18751-2419-4793-88B0-C59CD503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74DCA-2793-48A7-96BA-4D9DEB3A4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469A2D-A2ED-4516-BF19-CFA5A03B2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50CE0F-9CBD-424C-9C5F-D4C8196EC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12229-EF6B-4130-8239-992F8E60E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09516-19B2-492D-AE8E-0F0B6D957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982F0-134B-420B-A80C-DF9E042D4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0666F-0ADA-4DC3-B64A-85CA7A715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453848E-FC67-45E3-B224-1A3B9B4FAF3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6C7A53-70B6-4ABE-8D3F-2E792BBC5D2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4113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节能装修工程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节能装修工程简介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节能材料的应用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节能技术的应用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节能改造案例分析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节能装修工程质量控制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节能装修工程的总结与展望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节能装修工程简介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什么是节能装修工程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采用环保材料和先进技术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节能材料和技术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保障居民健康，提升舒适度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提高室内环境质量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降低室内能耗，减少环境污染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节省能源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节能装修的意义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降低对环境的影响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减少污染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创造更舒适的居住环境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提高舒适度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长期节省维护和运营费用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降低运营成本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室内照明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供暖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隔热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综合考虑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能耗控制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节能装修的标准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国家相关标准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建筑装修工程节能标准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节能装修的优势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减少有害气体释放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提高室内环境质量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长期投资价值提升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建筑保值增值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减少甲醛、苯等有害物质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保障居民健康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节能装修工程是现代社会对建筑行业提出的新要求，通过考虑节能环保因素，选择合适的材料和技术，可以实现节能减排、提高室内环境质量的目的。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节能材料的应用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节能保温材料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保温材料在节能装修中起着至关重要的作用。常见的保温材料包括聚苯板、岩棉、泡沫玻璃等，它们能有效减少热量损失，提高建筑节能效果。这些材料具有优异的保温性能和耐久性，广泛应用于各类建筑装修项目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节能保温材料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高效保温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聚苯板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防火防潮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岩棉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轻质保温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泡沫玻璃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节能隔热材料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有效隔热性能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空气层隔热材料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易施工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隔热涂料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智能调光系统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根据环境光线智能调节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节能采光材料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低辐射玻璃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减少紫外线透射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提高采光效果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其他节能材料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除了以上介绍的节能材料外，节能涂料、节能窗户等也在节能装修工程中发挥着重要作用。节能涂料具有良好的隔热和保温效果，能够有效降低室内温度波动。节能窗户采用节能玻璃，具有较好的隔热性能，有助于减少冷热损失，提升建筑整体节能性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节能技术的应用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高效照明技术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节能效果显著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LED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可降低能耗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智能照明控制系统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变频空调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智能调节能效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节约用电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空调节能技术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空气能热泵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高效的空气能利用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节省能源成本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智能家居系统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着重介绍智能家居系统在节能装修中的应用，包括智能温控、智能安防、智能节电等功能的实现和益处。智能家居系统的智能化管理可以有效节约能源消耗，提高生活质量。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新能源利用技术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可再生能源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太阳能利用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低碳节能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地源热泵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节能改造案例分析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https://d.book118.com/948041136011006050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节能装修工程</vt:lpstr>
      <vt:lpstr>目录</vt:lpstr>
      <vt:lpstr>第1章 节能装修工程简介</vt:lpstr>
      <vt:lpstr>什么是节能装修工程</vt:lpstr>
      <vt:lpstr>节能装修的意义</vt:lpstr>
      <vt:lpstr>节能装修的标准</vt:lpstr>
      <vt:lpstr>节能装修的优势</vt:lpstr>
      <vt:lpstr>结语</vt:lpstr>
      <vt:lpstr>第2章 节能材料的应用</vt:lpstr>
      <vt:lpstr> </vt:lpstr>
      <vt:lpstr>节能保温材料</vt:lpstr>
      <vt:lpstr>节能隔热材料</vt:lpstr>
      <vt:lpstr>节能采光材料</vt:lpstr>
      <vt:lpstr>其他节能材料</vt:lpstr>
      <vt:lpstr>第3章 节能技术的应用</vt:lpstr>
      <vt:lpstr>高效照明技术</vt:lpstr>
      <vt:lpstr>空调节能技术</vt:lpstr>
      <vt:lpstr>智能家居系统</vt:lpstr>
      <vt:lpstr>新能源利用技术</vt:lpstr>
      <vt:lpstr>第4章 节能改造案例分析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2024-09-29T15:07:19.052</cp:lastPrinted>
  <dcterms:created xsi:type="dcterms:W3CDTF">2024-09-29T07:07:19Z</dcterms:created>
  <dcterms:modified xsi:type="dcterms:W3CDTF">2024-09-29T07:07:21Z</dcterms:modified>
</cp:coreProperties>
</file>