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B6B8ADD-99E9-41CE-BB03-E67C02A318D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1B2FC-C09B-4666-8E84-BD93CE85E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4356B-7B4C-4C96-A9AC-B69036C9C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26798-C84F-4C7D-B01D-A09A7AFCC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A95E9-09EC-4B29-A2E3-448545974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DE0AE4-2269-48DF-9503-C07DB10D7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4CA137-7377-41DF-9D94-7F3D9379E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A49381-00D7-454F-AFE0-C3E611EDB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E2579-3986-4B5F-8AEB-C43795509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6DFF1-2792-482A-AC82-B4DB387FD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71379-59E7-4FD5-A579-E5880F6A7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A99B2-FFCC-47F1-843A-80840ADC6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4E59A5E-BF74-4430-91F6-3F438FE83E1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256B512-840D-438B-BA33-83449E330AA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4114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图片 17"/>
          <p:cNvSpPr/>
          <p:nvPr/>
        </p:nvSpPr>
        <p:spPr>
          <a:xfrm>
            <a:off x="754668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4643760" y="0"/>
                </a:moveTo>
                <a:lnTo>
                  <a:pt x="4643760" y="3201124"/>
                </a:lnTo>
                <a:lnTo>
                  <a:pt x="0" y="2703413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图片 14"/>
          <p:cNvSpPr/>
          <p:nvPr/>
        </p:nvSpPr>
        <p:spPr>
          <a:xfrm>
            <a:off x="144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0" y="0"/>
                </a:moveTo>
                <a:lnTo>
                  <a:pt x="4643760" y="2722748"/>
                </a:lnTo>
                <a:lnTo>
                  <a:pt x="0" y="3201124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图片 11"/>
          <p:cNvSpPr/>
          <p:nvPr/>
        </p:nvSpPr>
        <p:spPr>
          <a:xfrm>
            <a:off x="1440" y="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791280" y="2278440"/>
            <a:ext cx="9798840" cy="25797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企业礼仪培训提升职场领导力水平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880360" y="5605200"/>
            <a:ext cx="71654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                                          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图片 11"/>
          <p:cNvSpPr/>
          <p:nvPr/>
        </p:nvSpPr>
        <p:spPr>
          <a:xfrm>
            <a:off x="1440" y="-16200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企业礼仪的基本原则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职场沟通技巧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领导力发展与人际关系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国际商务礼仪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7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88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9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91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企业礼仪培训是提升职场领导力的关键一环。通过规范的礼仪培训，员工可以树立良好的形象，同时增强团队的凝聚力。在现代社会，良好的礼仪不仅是一种外在表现，更是一种内在修养的体现。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5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96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97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98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99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00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1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2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03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4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05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6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7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08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9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10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1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12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13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14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15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6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企业礼仪对职场领导力的影响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有助于领导者获得团队尊重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建立威信和权威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通过良好的礼仪行为，促进同事之间的和谐相处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建立和谐职场关系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礼仪规范有助于降低沟通误解和冲突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提高沟通效率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企业文化的传承和展示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塑造团队品牌形象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外部专业机构培训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借助专业机构的力量，提供更全面的礼仪培训服务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可以获取更专业的培训体验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灵活性高，节省时间成本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适用于远程办公人员的培训需求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面对面培训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更具互动性，效果更直接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能够更好地引导员工进行实践操作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由企业内部人员负责进行礼仪培训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更方便了解企业文化和员工需求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9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140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1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2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3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4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148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149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企业礼仪培训的目标和效果评估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明确规划培训内容和目标，有助于培训效果的评估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设定明确的培训目标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通过考核和测评，评估培训效果的实际成果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测评培训效果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收集学员的反馈意见，及时调整培训方向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反馈机制的建立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0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161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62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165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166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167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第二章 企业礼仪的基本原则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仪容仪表的重要性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仪容仪表是企业礼仪的基础，着装得体、仪表整洁可以展现出领导者的专业形象，让人印象深刻。一个人的仪容仪表直接关系到他在职场中的形象和信誉，因此在工作中要注意细节，严格要求自己的仪容仪表。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6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177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178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9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180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83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84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185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86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187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8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0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191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3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94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言行举止的规范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职场上，言行举止的规范至关重要。文明得体的言行举止是职场礼仪的基本要求，包括使用礼貌用语，遵守行为规范等。一名领导者的言行举止直接反映出其修养和素质，因此在日常工作中要时刻注意自己的言行举止，树立良好的榜样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8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99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00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01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02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03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4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05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06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07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08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9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10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11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12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13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4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15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16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17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18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9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会议礼仪的要点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尊重他人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准时参加会议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表达清晰明了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宴会礼仪的技巧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注意着装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主动与他人交流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9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240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41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244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245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246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8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尊重个人空间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在与他人交往中，要尊重对方的个人空间，保持适当的距离。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遵守社交礼仪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参加各类社交活动时，要遵守相应的礼仪规范，让他人感受到尊重。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4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注意言行一致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言行举止要一致，不要言行不符，保持职场形象的连贯性。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言行举止的规范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8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礼貌用语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对待他人时要使用礼貌用语，表达尊重与关心。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0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261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62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63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64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65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269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270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1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272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4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75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6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会议礼仪的要点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会议礼仪是提升职场领导力的重要一环。在会议中，要注意言行举止，尊重他人意见，表达清晰明了的观点，以提升会议效率和凝聚力。同时，要主动参与讨论，展现团队合作的精神，彰显领导力。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9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80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81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82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83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84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85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86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87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88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89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90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91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92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93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94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95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96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97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98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99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00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301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宴会礼仪的技巧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2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坐姿端庄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礼貌待人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交流技巧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1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职场沟通技巧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3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3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良好的沟通技巧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7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在职场中，良好的沟通技巧是非常重要的。倾听和表达的能力对于建立有效的沟通至关重要。同时，了解如何避免沟通中的误解和冲突也是必不可少的技能。只有通过良好的沟通，职场中的合作才能事半功倍。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8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319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320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21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322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25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26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327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28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329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0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跨部门沟通的策略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有效沟通是跨部门合作的基石，了解不同部门间的沟通需求和技巧能够促进合作高效进行。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跨部门合作中的沟通技巧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推动跨部门项目进展需要善于沟通，了解团队成员的需求和障碍，并能够协调各方利益，推动工作顺利进行。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如何有效推动跨部门项目的进展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2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343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44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347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348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349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50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351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53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54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5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情绪管理和应对挑战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职场中，情绪管理对领导力至关重要。一位优秀的领导者需要具备稳定的情绪和应对挑战的能力。通过有效的情绪管理和应对挑战的策略和技巧，领导者可以更好地应对工作中的压力和挑战，保持团队稳定和高效运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https://d.book118.com/948041140011006050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156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Impact</vt:lpstr>
      <vt:lpstr>Office Theme</vt:lpstr>
      <vt:lpstr>企业礼仪培训提升职场领导力水平</vt:lpstr>
      <vt:lpstr>目录</vt:lpstr>
      <vt:lpstr>第1章 企业礼仪培训的重要性</vt:lpstr>
      <vt:lpstr> </vt:lpstr>
      <vt:lpstr>企业礼仪对职场领导力的影响</vt:lpstr>
      <vt:lpstr>企业礼仪培训的实施方式</vt:lpstr>
      <vt:lpstr>企业礼仪培训的目标和效果评估</vt:lpstr>
      <vt:lpstr>第二章 企业礼仪的基本原则</vt:lpstr>
      <vt:lpstr>仪容仪表的重要性</vt:lpstr>
      <vt:lpstr> </vt:lpstr>
      <vt:lpstr>会议礼仪的要点</vt:lpstr>
      <vt:lpstr>宴会礼仪的技巧</vt:lpstr>
      <vt:lpstr>言行举止的规范</vt:lpstr>
      <vt:lpstr> </vt:lpstr>
      <vt:lpstr>宴会礼仪的技巧</vt:lpstr>
      <vt:lpstr>第3章 职场沟通技巧</vt:lpstr>
      <vt:lpstr>良好的沟通技巧</vt:lpstr>
      <vt:lpstr>跨部门沟通的策略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2024-09-29T15:07:21.678</cp:lastPrinted>
  <dcterms:created xsi:type="dcterms:W3CDTF">2024-09-29T07:07:21Z</dcterms:created>
  <dcterms:modified xsi:type="dcterms:W3CDTF">2024-09-29T07:07:24Z</dcterms:modified>
</cp:coreProperties>
</file>