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11EAC-D4AE-4B59-813F-B8279F60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44827-9688-4AF4-B170-AA8A01BE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6A678-2DC6-4BE7-841F-7CC00364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D6183-2FED-4442-8194-29F09AF4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5AE74-071D-4468-B024-44D9E525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0DAB5-65AB-4ECD-93EA-F1F651C9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10C77-EA7A-4096-A0BB-EE40E12B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2347A-7FD1-4039-8790-FD4C37B1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0CC02-2FD1-4626-8791-6EEBECEEF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8B437-2B48-4D97-AE8A-BAAA45AA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5F754-5E54-428B-A0DB-0C670587B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3135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2023年四川省成都市温江区高层次人才集聚行动发展主要指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高层次人才集聚行动概述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2023年主要指标分析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高层次人才集聚行动实施情况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高层次人才集聚行动成效评估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贯彻落实国家和地方人才政策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积极响应国家和地方关于人才引进和培养的方针政策，推动温江区人才工作深入开展。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推动温江区经济社会发展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通过集聚高层次人才，促进温江区产业升级、科技创新和经济发展。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提升温江区人才竞争力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吸引和培养更多高层次人才，提高温江区在成都市乃至四川省的人才竞争力。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高层次人才引进情况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汇报温江区在2023年高层次人才引进方面的主要成果，包括引进人才的数量、质量、结构等。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高层次人才培养情况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介绍温江区在2023年高层次人才培养方面的主要措施和成效，包括人才培养计划、培养方式、培养成果等。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高层次人才使用和管理情况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阐述温江区在2023年高层次人才使用和管理方面的主要做法和经验，包括人才评价、激励机制、服务保障等。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高层次人才集聚对经济社会发展的影响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分析高层次人才集聚对温江区经济社会发展的促进作用，包括产业升级、科技创新、经济增长等方面的影响。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高层次人才集聚行动概述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56" r="67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2023年四川省成都市温江区高层次人才集聚行动是指为吸引、培养和留住高层次人才，在温江区实施的一系列政策、项目和活动。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通过集聚高层次人才，推动温江区经济高质量发展，提升区域创新能力和竞争力，打造人才高地。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90" r="30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57" r="31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坚持党管人才、服务发展、市场导向、创新驱动、国际视野等原则。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实施人才引进、培养、使用、评价、激励等全链条管理，构建具有温江特色的人才政策体系。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行动实施路径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制定高层次人才集聚行动计划，明确任务分工和时间节点。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加强高层次人才引进力度，通过招聘、柔性引进等方式吸引海内外优秀人才。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实施高层次人才培养工程，通过项目支持、培训交流等方式提升人才素质和能力。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建立高层次人才评价机制，根据人才贡献和成果进行客观公正的评价。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落实高层次人才激励政策，给予人才在薪酬、住房、子女教育等方面的优惠待遇。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完善高层次人才使用机制，鼓励企业、高校和科研机构等用人单位积极发挥人才作用。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2023年主要指标分析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高层次人才中，博士研究生学历占比XX%，硕士研究生学历占比XX%，具有海外留学或工作经历的占比XX%。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人才总量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2023年，温江区高层次人才总量预计达到XX人，同比增长XX%。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高层次人才主要分布在高新技术产业、现代服务业、现代农业等领域，其中高新技术产业人才占比最高，达到XX%。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375" b="16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人才数量与结构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77" r="1347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2023年，温江区高层次人才中获得国家、省、市级科技奖励的人数占比达到XX%，同比增长XX%。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高层次人才中具有海外留学或工作经历的人数占比达到XX%，具备跨文化交流和国际合作能力。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高层次人才中担任企业或团队领导职务的人数占比达到XX%，具备较强的领导力和团队协作能力。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高层次人才中获得国家、省、市级科研项目立项的人数占比达到XX%，同比增长XX%。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高层次人才在推动温江区经济社会发展、提升城市形象和知名度等方面发挥了重要作用，取得了显著的社会效益。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经济贡献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2023年，温江区高层次人才所在企业或团队实现税收总额预计达到XX亿元，同比增长XX%。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人才贡献与成果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https://d.book118.com/948043135024006036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2024-09-15T08:29:36.120</cp:lastPrinted>
  <dcterms:created xsi:type="dcterms:W3CDTF">2024-09-15T00:29:36Z</dcterms:created>
  <dcterms:modified xsi:type="dcterms:W3CDTF">2024-09-15T00:29:38Z</dcterms:modified>
</cp:coreProperties>
</file>