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6C5B71-C37E-4340-8B05-DD1C99302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CD0809-DFDA-4167-8FB1-00BF88E068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7C7877-584F-44C8-8D7B-681CE6C09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94DC5C-6434-4AFF-8AF9-F034B8D2B4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1C001E-8184-4996-A5C2-8A34CA2A5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1270C6-1348-400F-B241-9ED4E5F24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27F16F-F66B-4A8D-9790-699DE209D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794342-09A3-4C7A-AB88-8E1D4D31F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0DC978-A6C2-43B4-980F-83ED57D1F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E7E99D-FA9B-4AB5-BD8C-1B700DE7F2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3B3CA4-2B51-42FA-8CFE-ABC15A823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4500011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引导学生主动思考和提问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学生主动思考和提问的现状分析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引导学生主动思考和提问的方法和策略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教师在引导学生主动思考和提问中的角色和责任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学生主动思考和提问的实践案例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207" b="122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8335" b="833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9407" b="940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培养学生批判性思维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通过引导学生主动思考和提问，帮助他们形成批判性思维，学会分析问题、评估信息和做出明智的决策。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应对信息爆炸时代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在信息爆炸的时代，学生需要具备筛选、分析和利用信息的能力，主动思考和提问有助于他们发展这些能力。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提高学生参与度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鼓励学生主动思考和提问可以激发他们的学习兴趣，提高他们的课堂参与度和学习效果。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促进深度学习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通过主动思考和提问，学生可以更深入地理解学习内容，将新知识与已有知识相结合，形成更全面的理解。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提高问题解决能力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主动思考和提问有助于学生发展问题解决能力，学会面对挑战和困难时寻找解决方案。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培养自主学习能力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学生学会主动思考和提问后，能够更自主地进行学习，探索新领域，解决问题，从而培养他们的终身学习能力。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增强沟通能力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通过提问和讨论，学生可以更好地表达自己的观点和想法，提高沟通能力和协作能力。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引导学生主动思考和提问的重要性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学生主动思考和提问的现状分析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学生自身因素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部分学生可能存在自卑、害羞等心理障碍，不敢或不愿主动思考和提问。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教育环境的不鼓励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部分学校和老师可能不鼓励学生提问，或者对学生的问题不给予充分重视和回应，从而打击了学生的积极性。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传统教育模式的限制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传统教育模式注重知识灌输，忽视学生思考能力和提问技巧的培养，导致学生缺乏主动思考和提问的习惯。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学生缺乏主动思考和提问的原因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部分学生遇到问题时选择回避，不愿意主动思考和解决。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回避问题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375" r="17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依赖他人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625" r="10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盲目跟从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292" r="6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部分学生过于依赖老师和同学，不愿意自己主动思考和寻找答案。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部分学生缺乏独立思考，盲目跟从他人的观点和答案。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学生对待问题的态度和行为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评价方式是否注重学生的思考过程和提问能力，是否能够激励学生主动思考和提问。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教学方法是否灵活多样，是否能够激发学生的学习兴趣和主动性。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教育理念是否注重学生的主体性和创造性，是否鼓励学生主动思考和提问。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课堂氛围是否宽松、自由、民主，是否有利于学生主动思考和提问。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教育理念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课堂氛围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评价方式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教育环境对学生主动思考和提问的影响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引导学生主动思考和提问的方法和策略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设置悬念，引发学生的探究欲望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在教学中故意留下一些悬念或未解之谜，让学生产生强烈的探究欲望，从而主动思考和提问。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创设与现实生活相关的问题情境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通过模拟真实场景或引入实际案例，让学生感受到问题的现实意义，从而激发他们的好奇心和探究欲。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利用故事、游戏等形式创设问题情境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通过生动有趣的故事、游戏等形式，吸引学生的注意力，引导他们在轻松愉快的氛围中主动思考和提问。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创设问题情境，激发学生的好奇心和探究欲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以问题为导向组织教学内容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将教学内容转化为一系列问题，让学生在解决问题的过程中掌握知识和技能，同时培养他们的主动思考和提问能力。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鼓励学生提出问题和意见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在教学中鼓励学生提出自己的问题和意见，让他们感受到自己的思考和提问是被重视和认可的，从而更加积极地参与课堂讨论。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采用小组讨论、角色扮演等互动形式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通过小组讨论、角色扮演等互动形式，让学生在交流中碰撞出思维的火花，激发他们的主动思考和提问能力。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采用问题式教学法，引导学生主动思考和提问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https://d.book118.com/948045000112006030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2024-09-07T06:26:13.497</cp:lastPrinted>
  <dcterms:created xsi:type="dcterms:W3CDTF">2024-09-06T22:26:13Z</dcterms:created>
  <dcterms:modified xsi:type="dcterms:W3CDTF">2024-09-06T22:26:15Z</dcterms:modified>
</cp:coreProperties>
</file>