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08C6D-DBB0-4210-90B1-A3AABD19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D06B9-89C8-4312-8B68-7F76FB5D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6A64-E58F-4F2B-BF99-499B25B7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0BA08-7EAC-43EA-82F1-563E9874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BD890-8414-48F2-995F-C865F1FA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3E4F0-D7D6-49A9-8B5E-5D233793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385D1-FAAA-4216-A9D9-A86EE8F7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CF10C-761B-490C-8ED3-427093DA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EB362-1306-4B2E-A2E5-19158729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FE9A2-325D-4965-BF56-E4FD20FF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D0A68-AD2C-47D8-8238-F21EA3081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502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优化心理健康水平的方法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评估和识别心理健康问题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提升心理健康的策略和方法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寻求专业心理健康支持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心理健康的自我管理与维护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心理健康有助于个体更好地应对生活中的压力和挑战，增强心理韧性。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心理健康影响个体对生活的满意度和幸福感，良好的心理健康有助于提高生活质量。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心理健康与生理健康相互影响，心理压力和情绪问题可能引发身体不适或疾病。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保持良好的心理健康有助于维护身体健康，预防某些疾病的发生。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心理健康状况良好的个体在工作和学习中表现更出色，能够更好地应对挑战和压力。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心理健康有助于提高个体的创造力和思维能力，提升工作和学习效率。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心理健康与工作、学习表现的关系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评估和识别心理健康问题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由于经历创伤事件而产生的持续心理障碍。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如社交焦虑、人际冲突等。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评估心理健康状况的方法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如焦虑、抑郁等自评量表，可以初步评估心理健康状况。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如人格测验、智力测验等，有助于了解个人的心理特质和潜能。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通过观察个体的行为表现和与他们交流，可以了解其心理状态和情绪变化。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如有必要，可寻求专业心理咨询师或心理医生的评估，进行更全面和专业的评估。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自评量表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观察和交流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专业心理咨询师或心理医生能够提供更全面和专业的指导和帮助，解决各种心理健康问题。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对于严重的心理健康问题，如抑郁症、焦虑症等，需要寻求专业治疗和支持，以避免病情恶化。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专业帮助可以帮助个体更好地理解和处理自己的情绪和行为，提高自我认知和自我调节能力。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通过寻求专业帮助，个体可以获得更有效的支持和指导，更好地应对生活中的挑战和压力。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提升心理健康的策略和方法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https://d.book118.com/948045023123006034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2024-09-13T08:16:56.630</cp:lastPrinted>
  <dcterms:created xsi:type="dcterms:W3CDTF">2024-09-13T00:16:56Z</dcterms:created>
  <dcterms:modified xsi:type="dcterms:W3CDTF">2024-09-13T00:16:58Z</dcterms:modified>
</cp:coreProperties>
</file>