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0"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4289F7-B017-4F23-AFB5-367AF8743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6B0B4-6C91-4FC7-A687-A01E25E79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76380D-D9A7-45FE-9839-104CD94CD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D0031A-6351-41B7-A985-D08917382F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45B811-9BDA-43EF-8756-9771B6C00E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B4FD44-47E4-476B-B14A-856FCC5A13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5D9C0F-B856-4957-9237-B6FF647059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3BC231-A2F8-4565-B912-2DC571D279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42EC33-0FE3-4A08-8730-6ADE986289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F7DE78-EA4C-4402-B0E1-A7FC60590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0A6323-0093-45A0-B8E0-EA0C34EE1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sp>
        <p:nvSpPr>
          <p:cNvPr id="89090" name=""/>
          <p:cNvSpPr/>
          <p:nvPr>
            <p:ph type="ctrTitle"/>
          </p:nvPr>
        </p:nvSpPr>
        <p:spPr>
          <a:xfrm>
            <a:off x="914400" y="1524000"/>
            <a:ext cx="7623175" cy="1752600"/>
          </a:xfrm>
          <a:prstGeom prst="rect">
            <a:avLst/>
          </a:prstGeom>
          <a:noFill/>
          <a:ln>
            <a:noFill/>
            <a:miter lim="800000"/>
          </a:ln>
          <a:effectLst/>
        </p:spPr>
        <p:txBody>
          <a:bodyPr>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5000" b="0" i="0" u="none" baseline="0">
                <a:solidFill>
                  <a:schemeClr val="tx2"/>
                </a:solidFill>
                <a:latin typeface="Garamond" pitchFamily="18" charset="0"/>
                <a:ea typeface="宋体" pitchFamily="2" charset="-122"/>
              </a:defRPr>
            </a:lvl1pPr>
          </a:lstStyle>
          <a:p>
            <a:pPr lvl="0"/>
            <a:r>
              <a:t>单击此处编辑母版标题样式</a:t>
            </a:r>
          </a:p>
        </p:txBody>
      </p:sp>
      <p:sp>
        <p:nvSpPr>
          <p:cNvPr id="89091" name=""/>
          <p:cNvSpPr/>
          <p:nvPr>
            <p:ph type="subTitle" idx="1"/>
          </p:nvPr>
        </p:nvSpPr>
        <p:spPr>
          <a:xfrm>
            <a:off x="1981200" y="3962400"/>
            <a:ext cx="6553200" cy="1752600"/>
          </a:xfrm>
          <a:prstGeom prst="rect">
            <a:avLst/>
          </a:prstGeom>
          <a:noFill/>
          <a:ln>
            <a:noFill/>
            <a:miter lim="800000"/>
          </a:ln>
          <a:effectLst/>
        </p:spPr>
        <p:txBody>
          <a:bodyPr>
            <a:noAutofit/>
          </a:bodyPr>
          <a:lstStyle>
            <a:lvl1pPr marL="0" indent="0" algn="l" defTabSz="914400" rtl="0" eaLnBrk="1" fontAlgn="base" hangingPunct="1">
              <a:lnSpc>
                <a:spcPct val="100000"/>
              </a:lnSpc>
              <a:spcBef>
                <a:spcPct val="20000"/>
              </a:spcBef>
              <a:spcAft>
                <a:spcPct val="0"/>
              </a:spcAft>
              <a:buClr>
                <a:schemeClr val="accent1"/>
              </a:buClr>
              <a:buSzPct val="65000"/>
              <a:buFont typeface="Wingdings" pitchFamily="2" charset="2"/>
              <a:buNone/>
              <a:defRPr kumimoji="0" lang="zh-CN" altLang="en-US" sz="2800" b="0" i="0" u="none" baseline="0">
                <a:solidFill>
                  <a:schemeClr val="tx1"/>
                </a:solidFill>
                <a:latin typeface="Arial" pitchFamily="34" charset="0"/>
                <a:ea typeface="宋体" pitchFamily="2" charset="-122"/>
              </a:defRPr>
            </a:lvl1pPr>
            <a:lvl2pPr marL="344488" indent="0" algn="ctr" defTabSz="914400" rtl="0" eaLnBrk="1" fontAlgn="base" hangingPunct="1">
              <a:lnSpc>
                <a:spcPct val="100000"/>
              </a:lnSpc>
              <a:spcBef>
                <a:spcPct val="20000"/>
              </a:spcBef>
              <a:spcAft>
                <a:spcPct val="0"/>
              </a:spcAft>
              <a:buClr>
                <a:schemeClr val="accent2"/>
              </a:buClr>
              <a:buSzPct val="60000"/>
              <a:buFont typeface="Wingdings" pitchFamily="2" charset="2"/>
              <a:buNone/>
              <a:defRPr kumimoji="0" lang="zh-CN" altLang="en-US" sz="2600" b="0" i="0" u="none" baseline="0">
                <a:solidFill>
                  <a:schemeClr val="tx1"/>
                </a:solidFill>
                <a:latin typeface="Arial" pitchFamily="34" charset="0"/>
                <a:ea typeface="宋体" pitchFamily="2" charset="-122"/>
              </a:defRPr>
            </a:lvl2pPr>
            <a:lvl3pPr marL="671512" indent="0" algn="ctr" defTabSz="914400" rtl="0" eaLnBrk="1" fontAlgn="base" hangingPunct="1">
              <a:lnSpc>
                <a:spcPct val="100000"/>
              </a:lnSpc>
              <a:spcBef>
                <a:spcPct val="20000"/>
              </a:spcBef>
              <a:spcAft>
                <a:spcPct val="0"/>
              </a:spcAft>
              <a:buClr>
                <a:schemeClr val="accent1"/>
              </a:buClr>
              <a:buSzPct val="65000"/>
              <a:buFont typeface="Wingdings" pitchFamily="2" charset="2"/>
              <a:buNone/>
              <a:defRPr kumimoji="0" lang="zh-CN" altLang="en-US" sz="2200" b="0" i="0" u="none" baseline="0">
                <a:solidFill>
                  <a:schemeClr val="tx1"/>
                </a:solidFill>
                <a:latin typeface="Arial" pitchFamily="34" charset="0"/>
                <a:ea typeface="宋体" pitchFamily="2" charset="-122"/>
              </a:defRPr>
            </a:lvl3pPr>
            <a:lvl4pPr marL="1023938" indent="0" algn="ctr" defTabSz="914400" rtl="0" eaLnBrk="1" fontAlgn="base" hangingPunct="1">
              <a:lnSpc>
                <a:spcPct val="100000"/>
              </a:lnSpc>
              <a:spcBef>
                <a:spcPct val="20000"/>
              </a:spcBef>
              <a:spcAft>
                <a:spcPct val="0"/>
              </a:spcAft>
              <a:buClr>
                <a:schemeClr val="accent2"/>
              </a:buClr>
              <a:buSzPct val="70000"/>
              <a:buFont typeface="Wingdings" pitchFamily="2" charset="2"/>
              <a:buNone/>
              <a:defRPr kumimoji="0" lang="zh-CN" altLang="en-US" sz="2000" b="0" i="0" u="none" baseline="0">
                <a:solidFill>
                  <a:schemeClr val="tx1"/>
                </a:solidFill>
                <a:latin typeface="Arial" pitchFamily="34" charset="0"/>
                <a:ea typeface="宋体" pitchFamily="2" charset="-122"/>
              </a:defRPr>
            </a:lvl4pPr>
            <a:lvl5pPr marL="1341438" indent="0" algn="ctr" defTabSz="914400" rtl="0" eaLnBrk="1" fontAlgn="base" hangingPunct="1">
              <a:lnSpc>
                <a:spcPct val="100000"/>
              </a:lnSpc>
              <a:spcBef>
                <a:spcPct val="20000"/>
              </a:spcBef>
              <a:spcAft>
                <a:spcPct val="0"/>
              </a:spcAft>
              <a:buClr>
                <a:schemeClr val="accent1"/>
              </a:buClr>
              <a:buSzPct val="75000"/>
              <a:buFont typeface="Wingdings" pitchFamily="2" charset="2"/>
              <a:buNone/>
              <a:defRPr kumimoji="0" lang="zh-CN" altLang="en-US" sz="2000" b="0" i="0" u="none" baseline="0">
                <a:solidFill>
                  <a:schemeClr val="tx1"/>
                </a:solidFill>
                <a:latin typeface="Arial" pitchFamily="34" charset="0"/>
                <a:ea typeface="宋体" pitchFamily="2" charset="-122"/>
              </a:defRPr>
            </a:lvl5pPr>
          </a:lstStyle>
          <a:p>
            <a:pPr lvl="0"/>
            <a:r>
              <a:t>单击此处编辑母版副标题样式</a:t>
            </a:r>
          </a:p>
        </p:txBody>
      </p:sp>
      <p:sp>
        <p:nvSpPr>
          <p:cNvPr id="89092" name=""/>
          <p:cNvSpPr/>
          <p:nvPr>
            <p:ph type="dt" sz="half" idx="2"/>
          </p:nvPr>
        </p:nvSpPr>
        <p:spPr>
          <a:xfrm>
            <a:off x="457200" y="6243638"/>
            <a:ext cx="2133600" cy="457200"/>
          </a:xfrm>
          <a:prstGeom prst="rect">
            <a:avLst/>
          </a:prstGeom>
          <a:noFill/>
          <a:ln>
            <a:noFill/>
            <a:miter lim="800000"/>
          </a:ln>
        </p:spPr>
        <p:txBody>
          <a:bodyPr anchor="b" anchorCtr="0"/>
          <a:lstStyle/>
          <a:p>
            <a:pPr lvl="0"/>
            <a:endParaRPr sz="1200">
              <a:latin typeface="Garamond" pitchFamily="18" charset="0"/>
            </a:endParaRPr>
          </a:p>
        </p:txBody>
      </p:sp>
      <p:sp>
        <p:nvSpPr>
          <p:cNvPr id="89093" name=""/>
          <p:cNvSpPr/>
          <p:nvPr>
            <p:ph type="ftr" sz="quarter" idx="3"/>
          </p:nvPr>
        </p:nvSpPr>
        <p:spPr>
          <a:xfrm>
            <a:off x="3124200" y="6243638"/>
            <a:ext cx="2895600" cy="457200"/>
          </a:xfrm>
          <a:prstGeom prst="rect">
            <a:avLst/>
          </a:prstGeom>
          <a:noFill/>
          <a:ln>
            <a:noFill/>
            <a:miter lim="800000"/>
          </a:ln>
        </p:spPr>
        <p:txBody>
          <a:bodyPr anchor="b" anchorCtr="0"/>
          <a:lstStyle/>
          <a:p>
            <a:pPr lvl="0" algn="ctr"/>
            <a:fld id="{95994713-17C1-471D-B841-D2A31BFDEDF0}" type="footer">
              <a:rPr sz="1200">
                <a:latin typeface="Garamond" pitchFamily="18" charset="0"/>
              </a:rPr>
              <a:t/>
            </a:fld>
            <a:endParaRPr sz="1200">
              <a:latin typeface="Garamond" pitchFamily="18" charset="0"/>
            </a:endParaRPr>
          </a:p>
        </p:txBody>
      </p:sp>
      <p:sp>
        <p:nvSpPr>
          <p:cNvPr id="89094" name=""/>
          <p:cNvSpPr/>
          <p:nvPr>
            <p:ph type="sldNum" sz="quarter" idx="4"/>
          </p:nvPr>
        </p:nvSpPr>
        <p:spPr>
          <a:xfrm>
            <a:off x="6553200" y="6243638"/>
            <a:ext cx="2133600" cy="457200"/>
          </a:xfrm>
          <a:prstGeom prst="rect">
            <a:avLst/>
          </a:prstGeom>
          <a:noFill/>
          <a:ln>
            <a:noFill/>
            <a:miter lim="800000"/>
          </a:ln>
        </p:spPr>
        <p:txBody>
          <a:bodyPr anchor="b" anchorCtr="0"/>
          <a:lstStyle/>
          <a:p>
            <a:pPr lvl="0" algn="r"/>
            <a:fld id="{C93967BD-4426-4B95-B431-F8CE42C4A3B7}" type="slidenum">
              <a:rPr sz="1200">
                <a:latin typeface="Garamond" pitchFamily="18" charset="0"/>
              </a:rPr>
              <a:t>*</a:t>
            </a:fld>
            <a:endParaRPr sz="1200">
              <a:latin typeface="Garamond" pitchFamily="18" charset="0"/>
            </a:endParaRPr>
          </a:p>
        </p:txBody>
      </p:sp>
      <p:sp>
        <p:nvSpPr>
          <p:cNvPr id="89095" name=""/>
          <p:cNvSpPr/>
          <p:nvPr/>
        </p:nvSpPr>
        <p:spPr>
          <a:xfrm>
            <a:off x="609600" y="1219200"/>
            <a:ext cx="7924800" cy="914400"/>
          </a:xfrm>
          <a:custGeom>
            <a:rect l="l" t="t" r="r" b="b"/>
            <a:pathLst>
              <a:path w="1000" h="1000">
                <a:moveTo>
                  <a:pt x="0" y="1000"/>
                </a:moveTo>
                <a:lnTo>
                  <a:pt x="0" y="0"/>
                </a:lnTo>
                <a:lnTo>
                  <a:pt x="1000" y="0"/>
                </a:lnTo>
              </a:path>
            </a:pathLst>
          </a:custGeom>
          <a:noFill/>
          <a:ln w="25400" cap="flat" cmpd="sng">
            <a:solidFill>
              <a:schemeClr val="accent1"/>
            </a:solidFill>
            <a:prstDash val="solid"/>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89096" name=""/>
          <p:cNvCxnSpPr/>
          <p:nvPr/>
        </p:nvCxnSpPr>
        <p:spPr>
          <a:xfrm>
            <a:off x="1981200" y="3962400"/>
            <a:ext cx="6511925" cy="0"/>
          </a:xfrm>
          <a:prstGeom prst="line">
            <a:avLst/>
          </a:prstGeom>
          <a:noFill/>
          <a:ln w="19050">
            <a:solidFill>
              <a:schemeClr val="accent1"/>
            </a:solidFill>
            <a:miter lim="800000"/>
          </a:ln>
        </p:spPr>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200">
              <a:latin typeface="Garamond" pitchFamily="18" charset="0"/>
            </a:endParaRPr>
          </a:p>
        </p:txBody>
      </p:sp>
      <p:sp>
        <p:nvSpPr>
          <p:cNvPr id="5" name="Footer Placeholder 4"/>
          <p:cNvSpPr>
            <a:spLocks noGrp="1"/>
          </p:cNvSpPr>
          <p:nvPr>
            <p:ph type="ftr" sz="quarter" idx="3"/>
          </p:nvPr>
        </p:nvSpPr>
        <p:spPr/>
        <p:txBody>
          <a:bodyPr/>
          <a:lstStyle/>
          <a:p>
            <a:pPr lvl="0" algn="ctr"/>
            <a:fld id="{0E17AC63-B542-43F1-A407-545A687DABF8}" type="footer">
              <a:rPr sz="1200">
                <a:latin typeface="Garamond" pitchFamily="18" charset="0"/>
              </a:rPr>
              <a:t/>
            </a:fld>
            <a:endParaRPr sz="1200">
              <a:latin typeface="Garamond" pitchFamily="18"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sz="1200">
                <a:latin typeface="Garamond" pitchFamily="18"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200">
              <a:latin typeface="Garamond" pitchFamily="18" charset="0"/>
            </a:endParaRPr>
          </a:p>
        </p:txBody>
      </p:sp>
      <p:sp>
        <p:nvSpPr>
          <p:cNvPr id="3" name="Footer Placeholder 2"/>
          <p:cNvSpPr>
            <a:spLocks noGrp="1"/>
          </p:cNvSpPr>
          <p:nvPr>
            <p:ph type="ftr" sz="quarter" idx="1"/>
          </p:nvPr>
        </p:nvSpPr>
        <p:spPr/>
        <p:txBody>
          <a:bodyPr/>
          <a:lstStyle/>
          <a:p>
            <a:pPr lvl="0" algn="ctr"/>
            <a:fld id="{6CCFB354-8BFE-4CA1-B162-663353D58F28}" type="footer">
              <a:rPr sz="1200">
                <a:latin typeface="Garamond" pitchFamily="18" charset="0"/>
              </a:rPr>
              <a:t/>
            </a:fld>
            <a:endParaRPr sz="1200">
              <a:latin typeface="Garamond" pitchFamily="18"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sz="1200">
                <a:latin typeface="Garamond" pitchFamily="18"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88066" name=""/>
          <p:cNvSpPr/>
          <p:nvPr>
            <p:ph type="title"/>
          </p:nvPr>
        </p:nvSpPr>
        <p:spPr>
          <a:xfrm>
            <a:off x="457200" y="277812"/>
            <a:ext cx="8229600" cy="1139825"/>
          </a:xfrm>
          <a:prstGeom prst="rect">
            <a:avLst/>
          </a:prstGeom>
          <a:noFill/>
          <a:ln>
            <a:noFill/>
            <a:miter lim="800000"/>
          </a:ln>
          <a:effectLst/>
        </p:spPr>
        <p:txBody>
          <a:bodyPr>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t>单击此处编辑母版标题样式</a:t>
            </a:r>
          </a:p>
        </p:txBody>
      </p:sp>
      <p:sp>
        <p:nvSpPr>
          <p:cNvPr id="88067" name=""/>
          <p:cNvSpPr/>
          <p:nvPr>
            <p:ph type="body" idx="1"/>
          </p:nvPr>
        </p:nvSpPr>
        <p:spPr>
          <a:xfrm>
            <a:off x="457200" y="1600200"/>
            <a:ext cx="8229600" cy="4530725"/>
          </a:xfrm>
          <a:prstGeom prst="rect">
            <a:avLst/>
          </a:prstGeom>
          <a:noFill/>
          <a:ln>
            <a:noFill/>
            <a:miter lim="800000"/>
          </a:ln>
          <a:effectLst/>
        </p:spPr>
        <p:txBody>
          <a:bodyPr>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88068" name=""/>
          <p:cNvSpPr/>
          <p:nvPr>
            <p:ph type="dt" sz="half" idx="2"/>
          </p:nvPr>
        </p:nvSpPr>
        <p:spPr>
          <a:xfrm>
            <a:off x="457200" y="6243638"/>
            <a:ext cx="2133600" cy="457200"/>
          </a:xfrm>
          <a:prstGeom prst="rect">
            <a:avLst/>
          </a:prstGeom>
          <a:noFill/>
          <a:ln>
            <a:noFill/>
            <a:miter lim="800000"/>
          </a:ln>
        </p:spPr>
        <p:txBody>
          <a:bodyPr anchor="b"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sz="1200">
              <a:latin typeface="Garamond" pitchFamily="18" charset="0"/>
            </a:endParaRPr>
          </a:p>
        </p:txBody>
      </p:sp>
      <p:sp>
        <p:nvSpPr>
          <p:cNvPr id="88069" name=""/>
          <p:cNvSpPr/>
          <p:nvPr>
            <p:ph type="ftr" sz="quarter" idx="3"/>
          </p:nvPr>
        </p:nvSpPr>
        <p:spPr>
          <a:xfrm>
            <a:off x="3124200" y="6248400"/>
            <a:ext cx="2895600" cy="457200"/>
          </a:xfrm>
          <a:prstGeom prst="rect">
            <a:avLst/>
          </a:prstGeom>
          <a:noFill/>
          <a:ln>
            <a:noFill/>
            <a:miter lim="800000"/>
          </a:ln>
        </p:spPr>
        <p:txBody>
          <a:bodyPr anchor="b"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0BFE7111-B126-46B6-A7B3-4BAE2CCF31A2}" type="footer">
              <a:rPr sz="1200">
                <a:latin typeface="Garamond" pitchFamily="18" charset="0"/>
              </a:rPr>
              <a:t/>
            </a:fld>
            <a:endParaRPr sz="1200">
              <a:latin typeface="Garamond" pitchFamily="18" charset="0"/>
            </a:endParaRPr>
          </a:p>
        </p:txBody>
      </p:sp>
      <p:sp>
        <p:nvSpPr>
          <p:cNvPr id="88070" name=""/>
          <p:cNvSpPr/>
          <p:nvPr>
            <p:ph type="sldNum" sz="quarter" idx="4"/>
          </p:nvPr>
        </p:nvSpPr>
        <p:spPr>
          <a:xfrm>
            <a:off x="6553200" y="6243638"/>
            <a:ext cx="2133600" cy="457200"/>
          </a:xfrm>
          <a:prstGeom prst="rect">
            <a:avLst/>
          </a:prstGeom>
          <a:noFill/>
          <a:ln>
            <a:noFill/>
            <a:miter lim="800000"/>
          </a:ln>
        </p:spPr>
        <p:txBody>
          <a:bodyPr anchor="b" anchorCtr="0"/>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CC729055-DEC7-400C-8633-63A29DCCB146}" type="slidenum">
              <a:rPr sz="1200">
                <a:latin typeface="Garamond" pitchFamily="18" charset="0"/>
              </a:rPr>
              <a:t>*</a:t>
            </a:fld>
            <a:endParaRPr sz="1200">
              <a:latin typeface="Garamond" pitchFamily="18" charset="0"/>
            </a:endParaRPr>
          </a:p>
        </p:txBody>
      </p:sp>
      <p:sp>
        <p:nvSpPr>
          <p:cNvPr id="88071" name=""/>
          <p:cNvSpPr/>
          <p:nvPr/>
        </p:nvSpPr>
        <p:spPr>
          <a:xfrm>
            <a:off x="381000" y="228600"/>
            <a:ext cx="8229600" cy="609600"/>
          </a:xfrm>
          <a:custGeom>
            <a:rect l="l" t="t" r="r" b="b"/>
            <a:pathLst>
              <a:path w="1000" h="1000">
                <a:moveTo>
                  <a:pt x="0" y="1000"/>
                </a:moveTo>
                <a:lnTo>
                  <a:pt x="0" y="0"/>
                </a:lnTo>
                <a:lnTo>
                  <a:pt x="1000" y="0"/>
                </a:lnTo>
              </a:path>
            </a:pathLst>
          </a:custGeom>
          <a:noFill/>
          <a:ln w="19050" cap="flat" cmpd="sng">
            <a:solidFill>
              <a:schemeClr val="accent1"/>
            </a:solidFill>
            <a:prstDash val="solid"/>
            <a:miter lim="800000"/>
          </a:ln>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88072" name=""/>
          <p:cNvCxnSpPr/>
          <p:nvPr/>
        </p:nvCxnSpPr>
        <p:spPr>
          <a:xfrm>
            <a:off x="457200" y="6172200"/>
            <a:ext cx="8229600" cy="0"/>
          </a:xfrm>
          <a:prstGeom prst="line">
            <a:avLst/>
          </a:prstGeom>
          <a:noFill/>
          <a:ln w="19050">
            <a:solidFill>
              <a:schemeClr val="accent1"/>
            </a:solidFill>
            <a:miter lim="800000"/>
          </a:ln>
        </p:spPr>
      </p:cxnSp>
    </p:spTree>
  </p:cSld>
  <p:clrMap bg1="dk1" tx1="lt1" bg2="dk2" tx2="lt2" accent1="accent1" accent2="accent2" accent3="accent3" accent4="accent4" accent5="accent5" accent6="accent6" hlink="hlink" folHlink="folHlink"/>
  <p:sldLayoutIdLst>
    <p:sldLayoutId id="2147483660" r:id="rId1"/>
    <p:sldLayoutId id="2147483698" r:id="rId2"/>
    <p:sldLayoutId id="2147483699" r:id="rId3"/>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4200" b="0" i="0" u="none" baseline="0">
          <a:solidFill>
            <a:schemeClr val="tx2"/>
          </a:solidFill>
          <a:latin typeface="Garamond"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2.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45051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9" name=""/>
          <p:cNvSpPr/>
          <p:nvPr>
            <p:ph type="subTitle" idx="1"/>
          </p:nvPr>
        </p:nvSpPr>
        <p:spPr>
          <a:xfrm>
            <a:off x="4800600" y="4114800"/>
            <a:ext cx="4038600" cy="1752600"/>
          </a:xfrm>
          <a:prstGeom prst="rect">
            <a:avLst/>
          </a:prstGeom>
          <a:noFill/>
          <a:ln>
            <a:miter lim="800000"/>
          </a:ln>
        </p:spPr>
        <p:txBody>
          <a:bodyPr/>
          <a:lstStyle/>
          <a:p>
            <a:pPr lvl="0" algn="l">
              <a:lnSpc>
                <a:spcPct val="80000"/>
              </a:lnSpc>
            </a:pPr>
            <a:r>
              <a:rPr sz="1800"/>
              <a:t>原名：What a Plant Knows: </a:t>
            </a:r>
            <a:endParaRPr sz="1800"/>
          </a:p>
          <a:p>
            <a:pPr lvl="0" algn="l">
              <a:lnSpc>
                <a:spcPct val="80000"/>
              </a:lnSpc>
            </a:pPr>
            <a:r>
              <a:rPr sz="1800"/>
              <a:t>          A Field Guide to the Senses</a:t>
            </a:r>
            <a:endParaRPr sz="1800"/>
          </a:p>
          <a:p>
            <a:pPr lvl="0" algn="l">
              <a:lnSpc>
                <a:spcPct val="80000"/>
              </a:lnSpc>
            </a:pPr>
            <a:r>
              <a:rPr sz="1800"/>
              <a:t>作者：Daniel Chamovitz</a:t>
            </a:r>
            <a:endParaRPr sz="1800"/>
          </a:p>
          <a:p>
            <a:pPr lvl="0" algn="l">
              <a:lnSpc>
                <a:spcPct val="80000"/>
              </a:lnSpc>
            </a:pPr>
            <a:r>
              <a:rPr sz="1800"/>
              <a:t>         （丹尼尔·查莫维茨）</a:t>
            </a:r>
            <a:endParaRPr sz="1800"/>
          </a:p>
          <a:p>
            <a:pPr lvl="0" algn="l">
              <a:lnSpc>
                <a:spcPct val="80000"/>
              </a:lnSpc>
            </a:pPr>
            <a:r>
              <a:rPr sz="1800"/>
              <a:t>译者：刘夙</a:t>
            </a:r>
            <a:endParaRPr sz="1800"/>
          </a:p>
        </p:txBody>
      </p:sp>
      <p:sp>
        <p:nvSpPr>
          <p:cNvPr id="4103" name=""/>
          <p:cNvSpPr/>
          <p:nvPr/>
        </p:nvSpPr>
        <p:spPr>
          <a:xfrm>
            <a:off x="1371600" y="1828800"/>
            <a:ext cx="5638800" cy="1676400"/>
          </a:xfrm>
          <a:blipFill rotWithShape="0">
            <a:blip r:embed="rId2"/>
            <a:tile tx="0" ty="0" sx="100000" sy="100000" flip="none" algn="tl"/>
          </a:blipFill>
          <a:ln>
            <a:solidFill>
              <a:srgbClr val="008000"/>
            </a:solidFill>
            <a:miter lim="800000"/>
          </a:ln>
          <a:effectLst>
            <a:outerShdw dist="563972" dir="14049741" sx="125000" sy="125000" algn="tl">
              <a:srgbClr val="C7DFD3">
                <a:alpha val="80000"/>
              </a:srgbClr>
            </a:outerShdw>
          </a:effectLst>
        </p:spPr>
        <p:txBody>
          <a:bodyPr fromWordArt="1">
            <a:prstTxWarp prst="textPlain">
              <a:avLst/>
            </a:prstTxWarp>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algn="ctr"/>
            <a:r>
              <a:rPr sz="3600" kern="10">
                <a:ln>
                  <a:solidFill>
                    <a:srgbClr val="008000"/>
                  </a:solidFill>
                </a:ln>
                <a:blipFill rotWithShape="0">
                  <a:blip r:embed="rId2"/>
                  <a:tile tx="0" ty="0" sx="100000" sy="100000" flip="none" algn="tl"/>
                </a:blipFill>
                <a:effectLst>
                  <a:outerShdw dist="563972" dir="14049741" sx="125000" sy="125000" algn="tl">
                    <a:srgbClr val="C7DFD3">
                      <a:alpha val="80000"/>
                    </a:srgbClr>
                  </a:outerShdw>
                </a:effectLst>
                <a:latin typeface="宋体" charset="-122"/>
              </a:rPr>
              <a:t>植物知道生命的答案</a:t>
            </a:r>
          </a:p>
        </p:txBody>
      </p:sp>
      <p:sp>
        <p:nvSpPr>
          <p:cNvPr id="4104" name=""/>
          <p:cNvSpPr>
            <a:spLocks noGrp="1"/>
          </p:cNvSpPr>
          <p:nvPr>
            <p:ph type="dt" sz="half" idx="2"/>
          </p:nvPr>
        </p:nvSpPr>
        <p:spPr/>
        <p:txBody>
          <a:bodyPr anchor="b" anchorCtr="0"/>
          <a:lstStyle/>
          <a:p>
            <a:pPr lvl="0"/>
            <a:endParaRPr sz="1200">
              <a:latin typeface="Garamond" pitchFamily="18" charset="0"/>
            </a:endParaRPr>
          </a:p>
        </p:txBody>
      </p:sp>
      <p:sp>
        <p:nvSpPr>
          <p:cNvPr id="4105" name=""/>
          <p:cNvSpPr>
            <a:spLocks noGrp="1"/>
          </p:cNvSpPr>
          <p:nvPr>
            <p:ph type="ftr" sz="quarter" idx="3"/>
          </p:nvPr>
        </p:nvSpPr>
        <p:spPr/>
        <p:txBody>
          <a:bodyPr anchor="b" anchorCtr="0"/>
          <a:lstStyle/>
          <a:p>
            <a:pPr lvl="0" algn="ctr"/>
            <a:fld id="{21733AFC-54B4-4F15-91B5-C5D0ED49C80B}" type="footer">
              <a:rPr sz="1200">
                <a:latin typeface="Garamond" pitchFamily="18" charset="0"/>
              </a:rPr>
              <a:t/>
            </a:fld>
            <a:endParaRPr sz="1200">
              <a:latin typeface="Garamond" pitchFamily="18" charset="0"/>
            </a:endParaRPr>
          </a:p>
        </p:txBody>
      </p:sp>
      <p:sp>
        <p:nvSpPr>
          <p:cNvPr id="4106" name="TextBox 410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4103"/>
                                        </p:tgtEl>
                                        <p:attrNameLst>
                                          <p:attrName>style.visibility</p:attrName>
                                        </p:attrNameLst>
                                      </p:cBhvr>
                                      <p:to>
                                        <p:strVal val="visible"/>
                                      </p:to>
                                    </p:set>
                                    <p:animEffect transition="in" filter="box(in)">
                                      <p:cBhvr additive="base">
                                        <p:cTn id="7" dur="500"/>
                                        <p:tgtEl>
                                          <p:spTgt spid="410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8" presetClass="entr" presetSubtype="16" dur="2000" fill="hold" nodeType="clickEffect">
                                  <p:stCondLst>
                                    <p:cond delay="0"/>
                                  </p:stCondLst>
                                  <p:childTnLst>
                                    <p:set>
                                      <p:cBhvr additive="base">
                                        <p:cTn id="11" dur="1" fill="hold">
                                          <p:stCondLst>
                                            <p:cond delay="0"/>
                                          </p:stCondLst>
                                        </p:cTn>
                                        <p:tgtEl>
                                          <p:spTgt spid="4099">
                                            <p:txEl>
                                              <p:pRg st="0" end="0"/>
                                            </p:txEl>
                                          </p:spTgt>
                                        </p:tgtEl>
                                        <p:attrNameLst>
                                          <p:attrName>style.visibility</p:attrName>
                                        </p:attrNameLst>
                                      </p:cBhvr>
                                      <p:to>
                                        <p:strVal val="visible"/>
                                      </p:to>
                                    </p:set>
                                    <p:animEffect transition="in" filter="diamond(in)">
                                      <p:cBhvr additive="base">
                                        <p:cTn id="12" dur="2000"/>
                                        <p:tgtEl>
                                          <p:spTgt spid="4099">
                                            <p:txEl>
                                              <p:pRg st="0" end="0"/>
                                            </p:txEl>
                                          </p:spTgt>
                                        </p:tgtEl>
                                      </p:cBhvr>
                                    </p:animEffect>
                                  </p:childTnLst>
                                </p:cTn>
                              </p:par>
                              <p:par>
                                <p:cTn id="13" presetID="8" presetClass="entr" presetSubtype="16" dur="2000" fill="hold" nodeType="withEffect">
                                  <p:stCondLst>
                                    <p:cond delay="0"/>
                                  </p:stCondLst>
                                  <p:childTnLst>
                                    <p:set>
                                      <p:cBhvr additive="base">
                                        <p:cTn id="14" dur="1" fill="hold">
                                          <p:stCondLst>
                                            <p:cond delay="0"/>
                                          </p:stCondLst>
                                        </p:cTn>
                                        <p:tgtEl>
                                          <p:spTgt spid="4099">
                                            <p:txEl>
                                              <p:pRg st="1" end="1"/>
                                            </p:txEl>
                                          </p:spTgt>
                                        </p:tgtEl>
                                        <p:attrNameLst>
                                          <p:attrName>style.visibility</p:attrName>
                                        </p:attrNameLst>
                                      </p:cBhvr>
                                      <p:to>
                                        <p:strVal val="visible"/>
                                      </p:to>
                                    </p:set>
                                    <p:animEffect transition="in" filter="diamond(in)">
                                      <p:cBhvr additive="base">
                                        <p:cTn id="15" dur="2000"/>
                                        <p:tgtEl>
                                          <p:spTgt spid="4099">
                                            <p:txEl>
                                              <p:pRg st="1" end="1"/>
                                            </p:txEl>
                                          </p:spTgt>
                                        </p:tgtEl>
                                      </p:cBhvr>
                                    </p:animEffect>
                                  </p:childTnLst>
                                </p:cTn>
                              </p:par>
                              <p:par>
                                <p:cTn id="16" presetID="8" presetClass="entr" presetSubtype="16" dur="2000" fill="hold" nodeType="withEffect">
                                  <p:stCondLst>
                                    <p:cond delay="0"/>
                                  </p:stCondLst>
                                  <p:childTnLst>
                                    <p:set>
                                      <p:cBhvr additive="base">
                                        <p:cTn id="17" dur="1" fill="hold">
                                          <p:stCondLst>
                                            <p:cond delay="0"/>
                                          </p:stCondLst>
                                        </p:cTn>
                                        <p:tgtEl>
                                          <p:spTgt spid="4099">
                                            <p:txEl>
                                              <p:pRg st="2" end="2"/>
                                            </p:txEl>
                                          </p:spTgt>
                                        </p:tgtEl>
                                        <p:attrNameLst>
                                          <p:attrName>style.visibility</p:attrName>
                                        </p:attrNameLst>
                                      </p:cBhvr>
                                      <p:to>
                                        <p:strVal val="visible"/>
                                      </p:to>
                                    </p:set>
                                    <p:animEffect transition="in" filter="diamond(in)">
                                      <p:cBhvr additive="base">
                                        <p:cTn id="18" dur="2000"/>
                                        <p:tgtEl>
                                          <p:spTgt spid="4099">
                                            <p:txEl>
                                              <p:pRg st="2" end="2"/>
                                            </p:txEl>
                                          </p:spTgt>
                                        </p:tgtEl>
                                      </p:cBhvr>
                                    </p:animEffect>
                                  </p:childTnLst>
                                </p:cTn>
                              </p:par>
                              <p:par>
                                <p:cTn id="19" presetID="8" presetClass="entr" presetSubtype="16" dur="2000" fill="hold" nodeType="withEffect">
                                  <p:stCondLst>
                                    <p:cond delay="0"/>
                                  </p:stCondLst>
                                  <p:childTnLst>
                                    <p:set>
                                      <p:cBhvr additive="base">
                                        <p:cTn id="20" dur="1" fill="hold">
                                          <p:stCondLst>
                                            <p:cond delay="0"/>
                                          </p:stCondLst>
                                        </p:cTn>
                                        <p:tgtEl>
                                          <p:spTgt spid="4099">
                                            <p:txEl>
                                              <p:pRg st="3" end="3"/>
                                            </p:txEl>
                                          </p:spTgt>
                                        </p:tgtEl>
                                        <p:attrNameLst>
                                          <p:attrName>style.visibility</p:attrName>
                                        </p:attrNameLst>
                                      </p:cBhvr>
                                      <p:to>
                                        <p:strVal val="visible"/>
                                      </p:to>
                                    </p:set>
                                    <p:animEffect transition="in" filter="diamond(in)">
                                      <p:cBhvr additive="base">
                                        <p:cTn id="21" dur="2000"/>
                                        <p:tgtEl>
                                          <p:spTgt spid="4099">
                                            <p:txEl>
                                              <p:pRg st="3" end="3"/>
                                            </p:txEl>
                                          </p:spTgt>
                                        </p:tgtEl>
                                      </p:cBhvr>
                                    </p:animEffect>
                                  </p:childTnLst>
                                </p:cTn>
                              </p:par>
                              <p:par>
                                <p:cTn id="22" presetID="8" presetClass="entr" presetSubtype="16" dur="2000" fill="hold" nodeType="withEffect">
                                  <p:stCondLst>
                                    <p:cond delay="0"/>
                                  </p:stCondLst>
                                  <p:childTnLst>
                                    <p:set>
                                      <p:cBhvr additive="base">
                                        <p:cTn id="23" dur="1" fill="hold">
                                          <p:stCondLst>
                                            <p:cond delay="0"/>
                                          </p:stCondLst>
                                        </p:cTn>
                                        <p:tgtEl>
                                          <p:spTgt spid="4099">
                                            <p:txEl>
                                              <p:pRg st="4" end="4"/>
                                            </p:txEl>
                                          </p:spTgt>
                                        </p:tgtEl>
                                        <p:attrNameLst>
                                          <p:attrName>style.visibility</p:attrName>
                                        </p:attrNameLst>
                                      </p:cBhvr>
                                      <p:to>
                                        <p:strVal val="visible"/>
                                      </p:to>
                                    </p:set>
                                    <p:animEffect transition="in" filter="diamond(in)">
                                      <p:cBhvr additive="base">
                                        <p:cTn id="24" dur="20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434" name=""/>
          <p:cNvPicPr/>
          <p:nvPr/>
        </p:nvPicPr>
        <p:blipFill>
          <a:blip r:embed="rId2"/>
          <a:stretch>
            <a:fillRect/>
          </a:stretch>
        </p:blipFill>
        <p:spPr>
          <a:xfrm>
            <a:off x="4495800" y="1371600"/>
            <a:ext cx="3827462" cy="5257800"/>
          </a:xfrm>
          <a:prstGeom prst="rect">
            <a:avLst/>
          </a:prstGeom>
          <a:noFill/>
          <a:ln>
            <a:noFill/>
            <a:miter lim="800000"/>
          </a:ln>
          <a:effectLst/>
        </p:spPr>
      </p:pic>
      <p:pic>
        <p:nvPicPr>
          <p:cNvPr id="18435" name=""/>
          <p:cNvPicPr/>
          <p:nvPr/>
        </p:nvPicPr>
        <p:blipFill>
          <a:blip r:embed="rId3"/>
          <a:stretch>
            <a:fillRect/>
          </a:stretch>
        </p:blipFill>
        <p:spPr>
          <a:xfrm>
            <a:off x="762000" y="1371600"/>
            <a:ext cx="3865562" cy="5257800"/>
          </a:xfrm>
          <a:prstGeom prst="rect">
            <a:avLst/>
          </a:prstGeom>
          <a:noFill/>
          <a:ln>
            <a:noFill/>
            <a:miter lim="800000"/>
          </a:ln>
          <a:effectLst/>
        </p:spPr>
      </p:pic>
      <p:sp>
        <p:nvSpPr>
          <p:cNvPr id="18442" name=""/>
          <p:cNvSpPr/>
          <p:nvPr>
            <p:ph type="title"/>
          </p:nvPr>
        </p:nvSpPr>
        <p:spPr>
          <a:xfrm>
            <a:off x="457200" y="290512"/>
            <a:ext cx="8229600" cy="938212"/>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6300"/>
              <a:t>环节</a:t>
            </a:r>
            <a:endParaRPr sz="6300"/>
          </a:p>
        </p:txBody>
      </p:sp>
      <p:sp>
        <p:nvSpPr>
          <p:cNvPr id="18443" name=""/>
          <p:cNvSpPr/>
          <p:nvPr>
            <p:ph type="body" idx="4294967295"/>
          </p:nvPr>
        </p:nvSpPr>
        <p:spPr>
          <a:xfrm>
            <a:off x="1143000" y="2133600"/>
            <a:ext cx="6934200" cy="2744788"/>
          </a:xfrm>
          <a:prstGeom prst="rect">
            <a:avLst/>
          </a:prstGeom>
          <a:solidFill>
            <a:schemeClr val="bg1">
              <a:alpha val="35001"/>
            </a:schemeClr>
          </a:solid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r>
              <a:rPr sz="4300"/>
              <a:t>分享书的主要内容</a:t>
            </a:r>
            <a:endParaRPr sz="4300"/>
          </a:p>
          <a:p>
            <a:pPr lvl="0"/>
            <a:r>
              <a:rPr sz="4300"/>
              <a:t>本书的媒体评价</a:t>
            </a:r>
            <a:endParaRPr sz="4300"/>
          </a:p>
          <a:p>
            <a:pPr lvl="0"/>
            <a:r>
              <a:rPr sz="4300"/>
              <a:t>交流读书心得 </a:t>
            </a:r>
            <a:endParaRPr sz="4300"/>
          </a:p>
        </p:txBody>
      </p:sp>
      <p:sp>
        <p:nvSpPr>
          <p:cNvPr id="18444" name="Date Placeholder 3"/>
          <p:cNvSpPr>
            <a:spLocks noGrp="1"/>
          </p:cNvSpPr>
          <p:nvPr>
            <p:ph type="dt" sz="half" idx="2"/>
          </p:nvPr>
        </p:nvSpPr>
        <p:spPr/>
        <p:txBody>
          <a:bodyPr/>
          <a:lstStyle/>
          <a:p>
            <a:pPr lvl="0"/>
            <a:endParaRPr sz="1200">
              <a:latin typeface="Garamond" pitchFamily="18" charset="0"/>
            </a:endParaRPr>
          </a:p>
        </p:txBody>
      </p:sp>
      <p:sp>
        <p:nvSpPr>
          <p:cNvPr id="18445" name="Footer Placeholder 4"/>
          <p:cNvSpPr>
            <a:spLocks noGrp="1"/>
          </p:cNvSpPr>
          <p:nvPr>
            <p:ph type="ftr" sz="quarter" idx="3"/>
          </p:nvPr>
        </p:nvSpPr>
        <p:spPr/>
        <p:txBody>
          <a:bodyPr/>
          <a:lstStyle/>
          <a:p>
            <a:pPr lvl="0" algn="ctr"/>
            <a:fld id="{4BBF4EB7-A755-4CA6-AAD3-12A7AE83FDDE}" type="footer">
              <a:rPr sz="1200">
                <a:latin typeface="Garamond" pitchFamily="18" charset="0"/>
              </a:rPr>
              <a:t/>
            </a:fld>
            <a:endParaRPr sz="1200">
              <a:latin typeface="Garamond" pitchFamily="18" charset="0"/>
            </a:endParaRPr>
          </a:p>
        </p:txBody>
      </p:sp>
      <p:sp>
        <p:nvSpPr>
          <p:cNvPr id="18446" name="TextBox 1844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18443">
                                            <p:txEl>
                                              <p:pRg st="0" end="0"/>
                                            </p:txEl>
                                          </p:spTgt>
                                        </p:tgtEl>
                                        <p:attrNameLst>
                                          <p:attrName>style.visibility</p:attrName>
                                        </p:attrNameLst>
                                      </p:cBhvr>
                                      <p:to>
                                        <p:strVal val="visible"/>
                                      </p:to>
                                    </p:set>
                                    <p:anim calcmode="lin" valueType="num">
                                      <p:cBhvr additive="base">
                                        <p:cTn id="7" dur="500" fill="hold"/>
                                        <p:tgtEl>
                                          <p:spTgt spid="184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18443">
                                            <p:txEl>
                                              <p:pRg st="1" end="1"/>
                                            </p:txEl>
                                          </p:spTgt>
                                        </p:tgtEl>
                                        <p:attrNameLst>
                                          <p:attrName>style.visibility</p:attrName>
                                        </p:attrNameLst>
                                      </p:cBhvr>
                                      <p:to>
                                        <p:strVal val="visible"/>
                                      </p:to>
                                    </p:set>
                                    <p:anim calcmode="lin" valueType="num">
                                      <p:cBhvr additive="base">
                                        <p:cTn id="13" dur="500" fill="hold"/>
                                        <p:tgtEl>
                                          <p:spTgt spid="184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additive="base">
                                        <p:cTn id="18" dur="1" fill="hold">
                                          <p:stCondLst>
                                            <p:cond delay="0"/>
                                          </p:stCondLst>
                                        </p:cTn>
                                        <p:tgtEl>
                                          <p:spTgt spid="18443">
                                            <p:txEl>
                                              <p:pRg st="2" end="2"/>
                                            </p:txEl>
                                          </p:spTgt>
                                        </p:tgtEl>
                                        <p:attrNameLst>
                                          <p:attrName>style.visibility</p:attrName>
                                        </p:attrNameLst>
                                      </p:cBhvr>
                                      <p:to>
                                        <p:strVal val="visible"/>
                                      </p:to>
                                    </p:set>
                                    <p:anim calcmode="lin" valueType="num">
                                      <p:cBhvr additive="base">
                                        <p:cTn id="19" dur="500" fill="hold"/>
                                        <p:tgtEl>
                                          <p:spTgt spid="184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4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6200"/>
              <a:t>章节</a:t>
            </a:r>
            <a:endParaRPr sz="6200"/>
          </a:p>
        </p:txBody>
      </p:sp>
      <p:sp>
        <p:nvSpPr>
          <p:cNvPr id="5123"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buNone/>
            </a:pPr>
            <a:r>
              <a:rPr/>
              <a:t>一、植物能看到什么 </a:t>
            </a:r>
          </a:p>
          <a:p>
            <a:pPr lvl="0">
              <a:buNone/>
            </a:pPr>
            <a:r>
              <a:t>   </a:t>
            </a:r>
            <a:r>
              <a:rPr/>
              <a:t>二、植物能嗅到什么 </a:t>
            </a:r>
          </a:p>
          <a:p>
            <a:pPr lvl="0">
              <a:buNone/>
            </a:pPr>
            <a:r>
              <a:t>      </a:t>
            </a:r>
            <a:r>
              <a:rPr/>
              <a:t>三、植物能感受到什么 </a:t>
            </a:r>
          </a:p>
          <a:p>
            <a:pPr lvl="0">
              <a:buNone/>
            </a:pPr>
            <a:r>
              <a:t>         </a:t>
            </a:r>
            <a:r>
              <a:rPr/>
              <a:t>四、植物能听到什么 </a:t>
            </a:r>
          </a:p>
          <a:p>
            <a:pPr lvl="0">
              <a:buNone/>
            </a:pPr>
            <a:r>
              <a:t>             </a:t>
            </a:r>
            <a:r>
              <a:rPr/>
              <a:t>五、植物如何知道身在何处 </a:t>
            </a:r>
          </a:p>
          <a:p>
            <a:pPr lvl="0">
              <a:buNone/>
            </a:pPr>
            <a:r>
              <a:t>               </a:t>
            </a:r>
            <a:r>
              <a:rPr/>
              <a:t>六、植物能记住什么 </a:t>
            </a:r>
          </a:p>
        </p:txBody>
      </p:sp>
      <p:sp>
        <p:nvSpPr>
          <p:cNvPr id="5124" name="Date Placeholder 3"/>
          <p:cNvSpPr>
            <a:spLocks noGrp="1"/>
          </p:cNvSpPr>
          <p:nvPr>
            <p:ph type="dt" sz="half" idx="2"/>
          </p:nvPr>
        </p:nvSpPr>
        <p:spPr/>
        <p:txBody>
          <a:bodyPr/>
          <a:lstStyle/>
          <a:p>
            <a:pPr lvl="0"/>
            <a:endParaRPr sz="1200">
              <a:latin typeface="Garamond" pitchFamily="18" charset="0"/>
            </a:endParaRPr>
          </a:p>
        </p:txBody>
      </p:sp>
      <p:sp>
        <p:nvSpPr>
          <p:cNvPr id="5125" name="Footer Placeholder 4"/>
          <p:cNvSpPr>
            <a:spLocks noGrp="1"/>
          </p:cNvSpPr>
          <p:nvPr>
            <p:ph type="ftr" sz="quarter" idx="3"/>
          </p:nvPr>
        </p:nvSpPr>
        <p:spPr/>
        <p:txBody>
          <a:bodyPr/>
          <a:lstStyle/>
          <a:p>
            <a:pPr lvl="0" algn="ctr"/>
            <a:fld id="{44BB0547-B18C-4EF2-954D-1C077E9AEBB3}" type="footer">
              <a:rPr sz="1200">
                <a:latin typeface="Garamond" pitchFamily="18" charset="0"/>
              </a:rPr>
              <a:t/>
            </a:fld>
            <a:endParaRPr sz="1200">
              <a:latin typeface="Garamond" pitchFamily="18" charset="0"/>
            </a:endParaRPr>
          </a:p>
        </p:txBody>
      </p:sp>
      <p:sp>
        <p:nvSpPr>
          <p:cNvPr id="5126" name="TextBox 512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nodeType="clickEffect">
                                  <p:stCondLst>
                                    <p:cond delay="0"/>
                                  </p:stCondLst>
                                  <p:childTnLst>
                                    <p:set>
                                      <p:cBhvr additive="base">
                                        <p:cTn id="6" dur="1" fill="hold">
                                          <p:stCondLst>
                                            <p:cond delay="0"/>
                                          </p:stCondLst>
                                        </p:cTn>
                                        <p:tgtEl>
                                          <p:spTgt spid="5123">
                                            <p:txEl>
                                              <p:pRg st="0" end="0"/>
                                            </p:txEl>
                                          </p:spTgt>
                                        </p:tgtEl>
                                        <p:attrNameLst>
                                          <p:attrName>style.visibility</p:attrName>
                                        </p:attrNameLst>
                                      </p:cBhvr>
                                      <p:to>
                                        <p:strVal val="visible"/>
                                      </p:to>
                                    </p:set>
                                    <p:animEffect transition="in" filter="checkerboard(across)">
                                      <p:cBhvr additive="base">
                                        <p:cTn id="7" dur="500"/>
                                        <p:tgtEl>
                                          <p:spTgt spid="5123">
                                            <p:txEl>
                                              <p:pRg st="0" end="0"/>
                                            </p:txEl>
                                          </p:spTgt>
                                        </p:tgtEl>
                                      </p:cBhvr>
                                    </p:animEffect>
                                  </p:childTnLst>
                                </p:cTn>
                              </p:par>
                              <p:par>
                                <p:cTn id="8" presetID="5" presetClass="entr" presetSubtype="10" dur="500" fill="hold" nodeType="withEffect">
                                  <p:stCondLst>
                                    <p:cond delay="0"/>
                                  </p:stCondLst>
                                  <p:childTnLst>
                                    <p:set>
                                      <p:cBhvr additive="base">
                                        <p:cTn id="9" dur="1" fill="hold">
                                          <p:stCondLst>
                                            <p:cond delay="0"/>
                                          </p:stCondLst>
                                        </p:cTn>
                                        <p:tgtEl>
                                          <p:spTgt spid="5123">
                                            <p:txEl>
                                              <p:pRg st="1" end="1"/>
                                            </p:txEl>
                                          </p:spTgt>
                                        </p:tgtEl>
                                        <p:attrNameLst>
                                          <p:attrName>style.visibility</p:attrName>
                                        </p:attrNameLst>
                                      </p:cBhvr>
                                      <p:to>
                                        <p:strVal val="visible"/>
                                      </p:to>
                                    </p:set>
                                    <p:animEffect transition="in" filter="checkerboard(across)">
                                      <p:cBhvr additive="base">
                                        <p:cTn id="10" dur="500"/>
                                        <p:tgtEl>
                                          <p:spTgt spid="5123">
                                            <p:txEl>
                                              <p:pRg st="1" end="1"/>
                                            </p:txEl>
                                          </p:spTgt>
                                        </p:tgtEl>
                                      </p:cBhvr>
                                    </p:animEffect>
                                  </p:childTnLst>
                                </p:cTn>
                              </p:par>
                              <p:par>
                                <p:cTn id="11" presetID="5" presetClass="entr" presetSubtype="10" dur="500" fill="hold" nodeType="withEffect">
                                  <p:stCondLst>
                                    <p:cond delay="0"/>
                                  </p:stCondLst>
                                  <p:childTnLst>
                                    <p:set>
                                      <p:cBhvr additive="base">
                                        <p:cTn id="12" dur="1" fill="hold">
                                          <p:stCondLst>
                                            <p:cond delay="0"/>
                                          </p:stCondLst>
                                        </p:cTn>
                                        <p:tgtEl>
                                          <p:spTgt spid="5123">
                                            <p:txEl>
                                              <p:pRg st="2" end="2"/>
                                            </p:txEl>
                                          </p:spTgt>
                                        </p:tgtEl>
                                        <p:attrNameLst>
                                          <p:attrName>style.visibility</p:attrName>
                                        </p:attrNameLst>
                                      </p:cBhvr>
                                      <p:to>
                                        <p:strVal val="visible"/>
                                      </p:to>
                                    </p:set>
                                    <p:animEffect transition="in" filter="checkerboard(across)">
                                      <p:cBhvr additive="base">
                                        <p:cTn id="13" dur="500"/>
                                        <p:tgtEl>
                                          <p:spTgt spid="5123">
                                            <p:txEl>
                                              <p:pRg st="2" end="2"/>
                                            </p:txEl>
                                          </p:spTgt>
                                        </p:tgtEl>
                                      </p:cBhvr>
                                    </p:animEffect>
                                  </p:childTnLst>
                                </p:cTn>
                              </p:par>
                              <p:par>
                                <p:cTn id="14" presetID="5" presetClass="entr" presetSubtype="10" dur="500" fill="hold" nodeType="withEffect">
                                  <p:stCondLst>
                                    <p:cond delay="0"/>
                                  </p:stCondLst>
                                  <p:childTnLst>
                                    <p:set>
                                      <p:cBhvr additive="base">
                                        <p:cTn id="15" dur="1" fill="hold">
                                          <p:stCondLst>
                                            <p:cond delay="0"/>
                                          </p:stCondLst>
                                        </p:cTn>
                                        <p:tgtEl>
                                          <p:spTgt spid="5123">
                                            <p:txEl>
                                              <p:pRg st="3" end="3"/>
                                            </p:txEl>
                                          </p:spTgt>
                                        </p:tgtEl>
                                        <p:attrNameLst>
                                          <p:attrName>style.visibility</p:attrName>
                                        </p:attrNameLst>
                                      </p:cBhvr>
                                      <p:to>
                                        <p:strVal val="visible"/>
                                      </p:to>
                                    </p:set>
                                    <p:animEffect transition="in" filter="checkerboard(across)">
                                      <p:cBhvr additive="base">
                                        <p:cTn id="16" dur="500"/>
                                        <p:tgtEl>
                                          <p:spTgt spid="5123">
                                            <p:txEl>
                                              <p:pRg st="3" end="3"/>
                                            </p:txEl>
                                          </p:spTgt>
                                        </p:tgtEl>
                                      </p:cBhvr>
                                    </p:animEffect>
                                  </p:childTnLst>
                                </p:cTn>
                              </p:par>
                              <p:par>
                                <p:cTn id="17" presetID="5" presetClass="entr" presetSubtype="10" dur="500" fill="hold" nodeType="withEffect">
                                  <p:stCondLst>
                                    <p:cond delay="0"/>
                                  </p:stCondLst>
                                  <p:childTnLst>
                                    <p:set>
                                      <p:cBhvr additive="base">
                                        <p:cTn id="18" dur="1" fill="hold">
                                          <p:stCondLst>
                                            <p:cond delay="0"/>
                                          </p:stCondLst>
                                        </p:cTn>
                                        <p:tgtEl>
                                          <p:spTgt spid="5123">
                                            <p:txEl>
                                              <p:pRg st="4" end="4"/>
                                            </p:txEl>
                                          </p:spTgt>
                                        </p:tgtEl>
                                        <p:attrNameLst>
                                          <p:attrName>style.visibility</p:attrName>
                                        </p:attrNameLst>
                                      </p:cBhvr>
                                      <p:to>
                                        <p:strVal val="visible"/>
                                      </p:to>
                                    </p:set>
                                    <p:animEffect transition="in" filter="checkerboard(across)">
                                      <p:cBhvr additive="base">
                                        <p:cTn id="19" dur="500"/>
                                        <p:tgtEl>
                                          <p:spTgt spid="5123">
                                            <p:txEl>
                                              <p:pRg st="4" end="4"/>
                                            </p:txEl>
                                          </p:spTgt>
                                        </p:tgtEl>
                                      </p:cBhvr>
                                    </p:animEffect>
                                  </p:childTnLst>
                                </p:cTn>
                              </p:par>
                              <p:par>
                                <p:cTn id="20" presetID="5" presetClass="entr" presetSubtype="10" dur="500" fill="hold" nodeType="withEffect">
                                  <p:stCondLst>
                                    <p:cond delay="0"/>
                                  </p:stCondLst>
                                  <p:childTnLst>
                                    <p:set>
                                      <p:cBhvr additive="base">
                                        <p:cTn id="21" dur="1" fill="hold">
                                          <p:stCondLst>
                                            <p:cond delay="0"/>
                                          </p:stCondLst>
                                        </p:cTn>
                                        <p:tgtEl>
                                          <p:spTgt spid="5123">
                                            <p:txEl>
                                              <p:pRg st="5" end="5"/>
                                            </p:txEl>
                                          </p:spTgt>
                                        </p:tgtEl>
                                        <p:attrNameLst>
                                          <p:attrName>style.visibility</p:attrName>
                                        </p:attrNameLst>
                                      </p:cBhvr>
                                      <p:to>
                                        <p:strVal val="visible"/>
                                      </p:to>
                                    </p:set>
                                    <p:animEffect transition="in" filter="checkerboard(across)">
                                      <p:cBhvr additive="base">
                                        <p:cTn id="22" dur="500"/>
                                        <p:tgtEl>
                                          <p:spTgt spid="51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1" name=""/>
          <p:cNvSpPr/>
          <p:nvPr>
            <p:ph type="body" idx="4294967295"/>
          </p:nvPr>
        </p:nvSpPr>
        <p:spPr>
          <a:xfrm>
            <a:off x="457200" y="762000"/>
            <a:ext cx="8229600" cy="5638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lnSpc>
                <a:spcPct val="90000"/>
              </a:lnSpc>
            </a:pPr>
            <a:r>
              <a:rPr sz="3500"/>
              <a:t>植物的“视觉”</a:t>
            </a:r>
            <a:endParaRPr sz="3500"/>
          </a:p>
          <a:p>
            <a:pPr lvl="0">
              <a:lnSpc>
                <a:spcPct val="90000"/>
              </a:lnSpc>
              <a:buNone/>
            </a:pPr>
            <a:r>
              <a:rPr sz="3500"/>
              <a:t>      </a:t>
            </a:r>
            <a:r>
              <a:rPr sz="2500"/>
              <a:t>植物能看到的光谱的波长范围要比人类看到的宽广得多，这意味着植物比人拥有更多的光受体，但是植物看不到图像，因为植物没有神经系统，不能把光信号转化为图像。</a:t>
            </a:r>
            <a:endParaRPr sz="2500"/>
          </a:p>
          <a:p>
            <a:pPr lvl="0">
              <a:lnSpc>
                <a:spcPct val="90000"/>
              </a:lnSpc>
              <a:buNone/>
            </a:pPr>
            <a:r>
              <a:rPr sz="2500"/>
              <a:t>        植物都向光弯曲，对向光性起主要作用的光是蓝光。</a:t>
            </a:r>
            <a:endParaRPr sz="2500"/>
          </a:p>
          <a:p>
            <a:pPr lvl="0">
              <a:lnSpc>
                <a:spcPct val="90000"/>
              </a:lnSpc>
              <a:buNone/>
            </a:pPr>
            <a:r>
              <a:rPr sz="2500"/>
              <a:t>        植物能测量连续的黑暗时期的长度。植物有一种叫光敏色素的光受体。远红光能使光敏色素失活，红光使光敏色素活化。在自然界中，任何植物在白昼将尽时看到的最后一道光都是远红光，这意味着植物要“休息”了，早晨植物看到红光又醒过来。在半夜照亮任何一片叶子短短几分钟，就能改变植物的花期。</a:t>
            </a:r>
            <a:endParaRPr sz="2500"/>
          </a:p>
          <a:p>
            <a:pPr lvl="0">
              <a:lnSpc>
                <a:spcPct val="90000"/>
              </a:lnSpc>
              <a:buNone/>
            </a:pPr>
            <a:r>
              <a:rPr sz="2500"/>
              <a:t>        隐花色素：使外界的光信号和生物钟相协调。</a:t>
            </a:r>
            <a:endParaRPr sz="2500"/>
          </a:p>
        </p:txBody>
      </p:sp>
      <p:sp>
        <p:nvSpPr>
          <p:cNvPr id="7183" name="">
            <a:hlinkClick r:id="rId2" action="ppaction://hlinksldjump?num=3"/>
          </p:cNvPr>
          <p:cNvSpPr/>
          <p:nvPr/>
        </p:nvSpPr>
        <p:spPr>
          <a:xfrm>
            <a:off x="7924800" y="6248400"/>
            <a:ext cx="914400" cy="457200"/>
          </a:xfrm>
          <a:prstGeom prst="curvedUpArrow">
            <a:avLst>
              <a:gd name="adj1" fmla="val 38889"/>
              <a:gd name="adj2" fmla="val 79630"/>
              <a:gd name="adj3" fmla="val 33333"/>
            </a:avLst>
          </a:prstGeom>
          <a:solidFill>
            <a:srgbClr val="008000"/>
          </a:solidFill>
          <a:ln>
            <a:solidFill>
              <a:schemeClr val="tx1"/>
            </a:solidFill>
            <a:miter lim="800000"/>
          </a:ln>
          <a:effectLst/>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7184" name="Date Placeholder 3"/>
          <p:cNvSpPr>
            <a:spLocks noGrp="1"/>
          </p:cNvSpPr>
          <p:nvPr>
            <p:ph type="dt" sz="half" idx="2"/>
          </p:nvPr>
        </p:nvSpPr>
        <p:spPr/>
        <p:txBody>
          <a:bodyPr/>
          <a:lstStyle/>
          <a:p>
            <a:pPr lvl="0"/>
            <a:endParaRPr sz="1200">
              <a:latin typeface="Garamond" pitchFamily="18" charset="0"/>
            </a:endParaRPr>
          </a:p>
        </p:txBody>
      </p:sp>
      <p:sp>
        <p:nvSpPr>
          <p:cNvPr id="7185" name="Footer Placeholder 4"/>
          <p:cNvSpPr>
            <a:spLocks noGrp="1"/>
          </p:cNvSpPr>
          <p:nvPr>
            <p:ph type="ftr" sz="quarter" idx="3"/>
          </p:nvPr>
        </p:nvSpPr>
        <p:spPr/>
        <p:txBody>
          <a:bodyPr/>
          <a:lstStyle/>
          <a:p>
            <a:pPr lvl="0" algn="ctr"/>
            <a:fld id="{D03211B9-BCBE-4E93-A435-323F5087A42A}" type="footer">
              <a:rPr sz="1200">
                <a:latin typeface="Garamond" pitchFamily="18" charset="0"/>
              </a:rPr>
              <a:t/>
            </a:fld>
            <a:endParaRPr sz="1200">
              <a:latin typeface="Garamond" pitchFamily="18" charset="0"/>
            </a:endParaRPr>
          </a:p>
        </p:txBody>
      </p:sp>
      <p:sp>
        <p:nvSpPr>
          <p:cNvPr id="7186" name="TextBox 7185"/>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7171">
                                            <p:txEl>
                                              <p:pRg st="0" end="0"/>
                                            </p:txEl>
                                          </p:spTgt>
                                        </p:tgtEl>
                                        <p:attrNameLst>
                                          <p:attrName>style.visibility</p:attrName>
                                        </p:attrNameLst>
                                      </p:cBhvr>
                                      <p:to>
                                        <p:strVal val="visible"/>
                                      </p:to>
                                    </p:set>
                                    <p:animEffect transition="in" filter="blinds(horizontal)">
                                      <p:cBhvr additive="base">
                                        <p:cTn id="7" dur="500"/>
                                        <p:tgtEl>
                                          <p:spTgt spid="7171">
                                            <p:txEl>
                                              <p:pRg st="0" end="0"/>
                                            </p:txEl>
                                          </p:spTgt>
                                        </p:tgtEl>
                                      </p:cBhvr>
                                    </p:animEffect>
                                  </p:childTnLst>
                                </p:cTn>
                              </p:par>
                              <p:par>
                                <p:cTn id="8" presetID="3" presetClass="entr" presetSubtype="10" dur="500" fill="hold" nodeType="withEffect">
                                  <p:stCondLst>
                                    <p:cond delay="0"/>
                                  </p:stCondLst>
                                  <p:childTnLst>
                                    <p:set>
                                      <p:cBhvr additive="base">
                                        <p:cTn id="9" dur="1" fill="hold">
                                          <p:stCondLst>
                                            <p:cond delay="0"/>
                                          </p:stCondLst>
                                        </p:cTn>
                                        <p:tgtEl>
                                          <p:spTgt spid="7171">
                                            <p:txEl>
                                              <p:pRg st="1" end="1"/>
                                            </p:txEl>
                                          </p:spTgt>
                                        </p:tgtEl>
                                        <p:attrNameLst>
                                          <p:attrName>style.visibility</p:attrName>
                                        </p:attrNameLst>
                                      </p:cBhvr>
                                      <p:to>
                                        <p:strVal val="visible"/>
                                      </p:to>
                                    </p:set>
                                    <p:animEffect transition="in" filter="blinds(horizontal)">
                                      <p:cBhvr additive="base">
                                        <p:cTn id="10" dur="500"/>
                                        <p:tgtEl>
                                          <p:spTgt spid="7171">
                                            <p:txEl>
                                              <p:pRg st="1" end="1"/>
                                            </p:txEl>
                                          </p:spTgt>
                                        </p:tgtEl>
                                      </p:cBhvr>
                                    </p:animEffect>
                                  </p:childTnLst>
                                </p:cTn>
                              </p:par>
                              <p:par>
                                <p:cTn id="11" presetID="3" presetClass="entr" presetSubtype="10" dur="500" fill="hold" nodeType="withEffect">
                                  <p:stCondLst>
                                    <p:cond delay="0"/>
                                  </p:stCondLst>
                                  <p:childTnLst>
                                    <p:set>
                                      <p:cBhvr additive="base">
                                        <p:cTn id="12" dur="1" fill="hold">
                                          <p:stCondLst>
                                            <p:cond delay="0"/>
                                          </p:stCondLst>
                                        </p:cTn>
                                        <p:tgtEl>
                                          <p:spTgt spid="7171">
                                            <p:txEl>
                                              <p:pRg st="2" end="2"/>
                                            </p:txEl>
                                          </p:spTgt>
                                        </p:tgtEl>
                                        <p:attrNameLst>
                                          <p:attrName>style.visibility</p:attrName>
                                        </p:attrNameLst>
                                      </p:cBhvr>
                                      <p:to>
                                        <p:strVal val="visible"/>
                                      </p:to>
                                    </p:set>
                                    <p:animEffect transition="in" filter="blinds(horizontal)">
                                      <p:cBhvr additive="base">
                                        <p:cTn id="13" dur="500"/>
                                        <p:tgtEl>
                                          <p:spTgt spid="7171">
                                            <p:txEl>
                                              <p:pRg st="2" end="2"/>
                                            </p:txEl>
                                          </p:spTgt>
                                        </p:tgtEl>
                                      </p:cBhvr>
                                    </p:animEffect>
                                  </p:childTnLst>
                                </p:cTn>
                              </p:par>
                              <p:par>
                                <p:cTn id="14" presetID="3" presetClass="entr" presetSubtype="10" dur="500" fill="hold" nodeType="withEffect">
                                  <p:stCondLst>
                                    <p:cond delay="0"/>
                                  </p:stCondLst>
                                  <p:childTnLst>
                                    <p:set>
                                      <p:cBhvr additive="base">
                                        <p:cTn id="15" dur="1" fill="hold">
                                          <p:stCondLst>
                                            <p:cond delay="0"/>
                                          </p:stCondLst>
                                        </p:cTn>
                                        <p:tgtEl>
                                          <p:spTgt spid="7171">
                                            <p:txEl>
                                              <p:pRg st="3" end="3"/>
                                            </p:txEl>
                                          </p:spTgt>
                                        </p:tgtEl>
                                        <p:attrNameLst>
                                          <p:attrName>style.visibility</p:attrName>
                                        </p:attrNameLst>
                                      </p:cBhvr>
                                      <p:to>
                                        <p:strVal val="visible"/>
                                      </p:to>
                                    </p:set>
                                    <p:animEffect transition="in" filter="blinds(horizontal)">
                                      <p:cBhvr additive="base">
                                        <p:cTn id="16" dur="500"/>
                                        <p:tgtEl>
                                          <p:spTgt spid="7171">
                                            <p:txEl>
                                              <p:pRg st="3" end="3"/>
                                            </p:txEl>
                                          </p:spTgt>
                                        </p:tgtEl>
                                      </p:cBhvr>
                                    </p:animEffect>
                                  </p:childTnLst>
                                </p:cTn>
                              </p:par>
                              <p:par>
                                <p:cTn id="17" presetID="3" presetClass="entr" presetSubtype="10" dur="500" fill="hold" nodeType="withEffect">
                                  <p:stCondLst>
                                    <p:cond delay="0"/>
                                  </p:stCondLst>
                                  <p:childTnLst>
                                    <p:set>
                                      <p:cBhvr additive="base">
                                        <p:cTn id="18" dur="1" fill="hold">
                                          <p:stCondLst>
                                            <p:cond delay="0"/>
                                          </p:stCondLst>
                                        </p:cTn>
                                        <p:tgtEl>
                                          <p:spTgt spid="7171">
                                            <p:txEl>
                                              <p:pRg st="4" end="4"/>
                                            </p:txEl>
                                          </p:spTgt>
                                        </p:tgtEl>
                                        <p:attrNameLst>
                                          <p:attrName>style.visibility</p:attrName>
                                        </p:attrNameLst>
                                      </p:cBhvr>
                                      <p:to>
                                        <p:strVal val="visible"/>
                                      </p:to>
                                    </p:set>
                                    <p:animEffect transition="in" filter="blinds(horizontal)">
                                      <p:cBhvr additive="base">
                                        <p:cTn id="19" dur="500"/>
                                        <p:tgtEl>
                                          <p:spTgt spid="7171">
                                            <p:txEl>
                                              <p:pRg st="4" end="4"/>
                                            </p:txEl>
                                          </p:spTgt>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2" presetClass="entr" presetSubtype="4" dur="500" fill="hold" nodeType="clickEffect">
                                  <p:stCondLst>
                                    <p:cond delay="0"/>
                                  </p:stCondLst>
                                  <p:childTnLst>
                                    <p:set>
                                      <p:cBhvr additive="base">
                                        <p:cTn id="23" dur="1" fill="hold">
                                          <p:stCondLst>
                                            <p:cond delay="0"/>
                                          </p:stCondLst>
                                        </p:cTn>
                                        <p:tgtEl>
                                          <p:spTgt spid="7183"/>
                                        </p:tgtEl>
                                        <p:attrNameLst>
                                          <p:attrName>style.visibility</p:attrName>
                                        </p:attrNameLst>
                                      </p:cBhvr>
                                      <p:to>
                                        <p:strVal val="visible"/>
                                      </p:to>
                                    </p:set>
                                    <p:anim calcmode="lin" valueType="num">
                                      <p:cBhvr additive="base">
                                        <p:cTn id="24" dur="500" fill="hold"/>
                                        <p:tgtEl>
                                          <p:spTgt spid="7183"/>
                                        </p:tgtEl>
                                        <p:attrNameLst>
                                          <p:attrName>ppt_x</p:attrName>
                                        </p:attrNameLst>
                                      </p:cBhvr>
                                      <p:tavLst>
                                        <p:tav tm="0">
                                          <p:val>
                                            <p:strVal val="#ppt_x"/>
                                          </p:val>
                                        </p:tav>
                                        <p:tav tm="100000">
                                          <p:val>
                                            <p:strVal val="#ppt_x"/>
                                          </p:val>
                                        </p:tav>
                                      </p:tavLst>
                                    </p:anim>
                                    <p:anim calcmode="lin" valueType="num">
                                      <p:cBhvr additive="base">
                                        <p:cTn id="25" dur="500" fill="hold"/>
                                        <p:tgtEl>
                                          <p:spTgt spid="718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9" name=""/>
          <p:cNvSpPr/>
          <p:nvPr>
            <p:ph type="body" idx="4294967295"/>
          </p:nvPr>
        </p:nvSpPr>
        <p:spPr>
          <a:xfrm>
            <a:off x="533400" y="914400"/>
            <a:ext cx="8229600" cy="5181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buClr>
                <a:schemeClr val="tx1"/>
              </a:buClr>
            </a:pPr>
            <a:r>
              <a:rPr sz="3400"/>
              <a:t>植物的“嗅觉”</a:t>
            </a:r>
            <a:endParaRPr sz="3400"/>
          </a:p>
          <a:p>
            <a:pPr lvl="0">
              <a:buClr>
                <a:schemeClr val="tx1"/>
              </a:buClr>
              <a:buNone/>
            </a:pPr>
            <a:r>
              <a:rPr sz="2100"/>
              <a:t>        </a:t>
            </a:r>
            <a:r>
              <a:rPr sz="2600"/>
              <a:t>植物能察觉空气中的挥发物，能把这一信号转化为生理反应，虽然它们没有神经，但这当然也能称之为嗅觉。植物的嗅觉还很灵敏。</a:t>
            </a:r>
            <a:endParaRPr sz="2600"/>
          </a:p>
          <a:p>
            <a:pPr lvl="0">
              <a:buClr>
                <a:schemeClr val="tx1"/>
              </a:buClr>
              <a:buNone/>
            </a:pPr>
            <a:r>
              <a:rPr sz="2600"/>
              <a:t>        水果能“嗅到”空气中的乙烯，然后就熟了。</a:t>
            </a:r>
            <a:endParaRPr sz="2600"/>
          </a:p>
          <a:p>
            <a:pPr lvl="0">
              <a:buClr>
                <a:schemeClr val="tx1"/>
              </a:buClr>
              <a:buNone/>
            </a:pPr>
            <a:r>
              <a:rPr sz="2600"/>
              <a:t>        菟丝子能“嗅到”番茄的气味进而向番茄生长，缠绕在番茄茎上吸取糖分。</a:t>
            </a:r>
            <a:endParaRPr sz="2600"/>
          </a:p>
          <a:p>
            <a:pPr lvl="0">
              <a:buClr>
                <a:schemeClr val="tx1"/>
              </a:buClr>
              <a:buNone/>
            </a:pPr>
            <a:r>
              <a:rPr sz="2600"/>
              <a:t>        树木可以彼此警告食叶昆虫即将到来，并非植物会说话，而是受害叶会释放与健康叶释放的不同的气体，健康叶“嗅到”这些挥发性气体就会做出反应，进行多种方式的防御。</a:t>
            </a:r>
            <a:endParaRPr sz="2600"/>
          </a:p>
        </p:txBody>
      </p:sp>
      <p:sp>
        <p:nvSpPr>
          <p:cNvPr id="9220" name="">
            <a:hlinkClick r:id="rId2" action="ppaction://hlinksldjump?num=3"/>
          </p:cNvPr>
          <p:cNvSpPr/>
          <p:nvPr/>
        </p:nvSpPr>
        <p:spPr>
          <a:xfrm>
            <a:off x="7848600" y="6248400"/>
            <a:ext cx="914400" cy="457200"/>
          </a:xfrm>
          <a:prstGeom prst="curvedUpArrow">
            <a:avLst>
              <a:gd name="adj1" fmla="val 38889"/>
              <a:gd name="adj2" fmla="val 79630"/>
              <a:gd name="adj3" fmla="val 33333"/>
            </a:avLst>
          </a:prstGeom>
          <a:solidFill>
            <a:srgbClr val="008000"/>
          </a:solidFill>
          <a:ln>
            <a:solidFill>
              <a:schemeClr val="tx1"/>
            </a:solidFill>
            <a:miter lim="800000"/>
          </a:ln>
          <a:effectLst/>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9221" name="Date Placeholder 3"/>
          <p:cNvSpPr>
            <a:spLocks noGrp="1"/>
          </p:cNvSpPr>
          <p:nvPr>
            <p:ph type="dt" sz="half" idx="2"/>
          </p:nvPr>
        </p:nvSpPr>
        <p:spPr/>
        <p:txBody>
          <a:bodyPr/>
          <a:lstStyle/>
          <a:p>
            <a:pPr lvl="0"/>
            <a:endParaRPr sz="1200">
              <a:latin typeface="Garamond" pitchFamily="18" charset="0"/>
            </a:endParaRPr>
          </a:p>
        </p:txBody>
      </p:sp>
      <p:sp>
        <p:nvSpPr>
          <p:cNvPr id="9222" name="Footer Placeholder 4"/>
          <p:cNvSpPr>
            <a:spLocks noGrp="1"/>
          </p:cNvSpPr>
          <p:nvPr>
            <p:ph type="ftr" sz="quarter" idx="3"/>
          </p:nvPr>
        </p:nvSpPr>
        <p:spPr/>
        <p:txBody>
          <a:bodyPr/>
          <a:lstStyle/>
          <a:p>
            <a:pPr lvl="0" algn="ctr"/>
            <a:fld id="{1C59461E-B124-4E3D-AC21-0741FF60A55F}" type="footer">
              <a:rPr sz="1200">
                <a:latin typeface="Garamond" pitchFamily="18" charset="0"/>
              </a:rPr>
              <a:t/>
            </a:fld>
            <a:endParaRPr sz="1200">
              <a:latin typeface="Garamond" pitchFamily="18" charset="0"/>
            </a:endParaRPr>
          </a:p>
        </p:txBody>
      </p:sp>
      <p:sp>
        <p:nvSpPr>
          <p:cNvPr id="9223" name="TextBox 9222"/>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nodeType="clickEffect">
                                  <p:stCondLst>
                                    <p:cond delay="0"/>
                                  </p:stCondLst>
                                  <p:childTnLst>
                                    <p:set>
                                      <p:cBhvr additive="base">
                                        <p:cTn id="6" dur="1" fill="hold">
                                          <p:stCondLst>
                                            <p:cond delay="0"/>
                                          </p:stCondLst>
                                        </p:cTn>
                                        <p:tgtEl>
                                          <p:spTgt spid="9219">
                                            <p:txEl>
                                              <p:pRg st="0" end="0"/>
                                            </p:txEl>
                                          </p:spTgt>
                                        </p:tgtEl>
                                        <p:attrNameLst>
                                          <p:attrName>style.visibility</p:attrName>
                                        </p:attrNameLst>
                                      </p:cBhvr>
                                      <p:to>
                                        <p:strVal val="visible"/>
                                      </p:to>
                                    </p:set>
                                    <p:animEffect transition="in" filter="checkerboard(across)">
                                      <p:cBhvr additive="base">
                                        <p:cTn id="7" dur="500"/>
                                        <p:tgtEl>
                                          <p:spTgt spid="9219">
                                            <p:txEl>
                                              <p:pRg st="0" end="0"/>
                                            </p:txEl>
                                          </p:spTgt>
                                        </p:tgtEl>
                                      </p:cBhvr>
                                    </p:animEffect>
                                  </p:childTnLst>
                                </p:cTn>
                              </p:par>
                              <p:par>
                                <p:cTn id="8" presetID="5" presetClass="entr" presetSubtype="10" dur="500" fill="hold" nodeType="withEffect">
                                  <p:stCondLst>
                                    <p:cond delay="0"/>
                                  </p:stCondLst>
                                  <p:childTnLst>
                                    <p:set>
                                      <p:cBhvr additive="base">
                                        <p:cTn id="9" dur="1" fill="hold">
                                          <p:stCondLst>
                                            <p:cond delay="0"/>
                                          </p:stCondLst>
                                        </p:cTn>
                                        <p:tgtEl>
                                          <p:spTgt spid="9219">
                                            <p:txEl>
                                              <p:pRg st="1" end="1"/>
                                            </p:txEl>
                                          </p:spTgt>
                                        </p:tgtEl>
                                        <p:attrNameLst>
                                          <p:attrName>style.visibility</p:attrName>
                                        </p:attrNameLst>
                                      </p:cBhvr>
                                      <p:to>
                                        <p:strVal val="visible"/>
                                      </p:to>
                                    </p:set>
                                    <p:animEffect transition="in" filter="checkerboard(across)">
                                      <p:cBhvr additive="base">
                                        <p:cTn id="10" dur="500"/>
                                        <p:tgtEl>
                                          <p:spTgt spid="9219">
                                            <p:txEl>
                                              <p:pRg st="1" end="1"/>
                                            </p:txEl>
                                          </p:spTgt>
                                        </p:tgtEl>
                                      </p:cBhvr>
                                    </p:animEffect>
                                  </p:childTnLst>
                                </p:cTn>
                              </p:par>
                              <p:par>
                                <p:cTn id="11" presetID="5" presetClass="entr" presetSubtype="10" dur="500" fill="hold" nodeType="withEffect">
                                  <p:stCondLst>
                                    <p:cond delay="0"/>
                                  </p:stCondLst>
                                  <p:childTnLst>
                                    <p:set>
                                      <p:cBhvr additive="base">
                                        <p:cTn id="12" dur="1" fill="hold">
                                          <p:stCondLst>
                                            <p:cond delay="0"/>
                                          </p:stCondLst>
                                        </p:cTn>
                                        <p:tgtEl>
                                          <p:spTgt spid="9219">
                                            <p:txEl>
                                              <p:pRg st="2" end="2"/>
                                            </p:txEl>
                                          </p:spTgt>
                                        </p:tgtEl>
                                        <p:attrNameLst>
                                          <p:attrName>style.visibility</p:attrName>
                                        </p:attrNameLst>
                                      </p:cBhvr>
                                      <p:to>
                                        <p:strVal val="visible"/>
                                      </p:to>
                                    </p:set>
                                    <p:animEffect transition="in" filter="checkerboard(across)">
                                      <p:cBhvr additive="base">
                                        <p:cTn id="13" dur="500"/>
                                        <p:tgtEl>
                                          <p:spTgt spid="9219">
                                            <p:txEl>
                                              <p:pRg st="2" end="2"/>
                                            </p:txEl>
                                          </p:spTgt>
                                        </p:tgtEl>
                                      </p:cBhvr>
                                    </p:animEffect>
                                  </p:childTnLst>
                                </p:cTn>
                              </p:par>
                              <p:par>
                                <p:cTn id="14" presetID="5" presetClass="entr" presetSubtype="10" dur="500" fill="hold" nodeType="withEffect">
                                  <p:stCondLst>
                                    <p:cond delay="0"/>
                                  </p:stCondLst>
                                  <p:childTnLst>
                                    <p:set>
                                      <p:cBhvr additive="base">
                                        <p:cTn id="15" dur="1" fill="hold">
                                          <p:stCondLst>
                                            <p:cond delay="0"/>
                                          </p:stCondLst>
                                        </p:cTn>
                                        <p:tgtEl>
                                          <p:spTgt spid="9219">
                                            <p:txEl>
                                              <p:pRg st="3" end="3"/>
                                            </p:txEl>
                                          </p:spTgt>
                                        </p:tgtEl>
                                        <p:attrNameLst>
                                          <p:attrName>style.visibility</p:attrName>
                                        </p:attrNameLst>
                                      </p:cBhvr>
                                      <p:to>
                                        <p:strVal val="visible"/>
                                      </p:to>
                                    </p:set>
                                    <p:animEffect transition="in" filter="checkerboard(across)">
                                      <p:cBhvr additive="base">
                                        <p:cTn id="16" dur="500"/>
                                        <p:tgtEl>
                                          <p:spTgt spid="9219">
                                            <p:txEl>
                                              <p:pRg st="3" end="3"/>
                                            </p:txEl>
                                          </p:spTgt>
                                        </p:tgtEl>
                                      </p:cBhvr>
                                    </p:animEffect>
                                  </p:childTnLst>
                                </p:cTn>
                              </p:par>
                              <p:par>
                                <p:cTn id="17" presetID="5" presetClass="entr" presetSubtype="10" dur="500" fill="hold" nodeType="withEffect">
                                  <p:stCondLst>
                                    <p:cond delay="0"/>
                                  </p:stCondLst>
                                  <p:childTnLst>
                                    <p:set>
                                      <p:cBhvr additive="base">
                                        <p:cTn id="18" dur="1" fill="hold">
                                          <p:stCondLst>
                                            <p:cond delay="0"/>
                                          </p:stCondLst>
                                        </p:cTn>
                                        <p:tgtEl>
                                          <p:spTgt spid="9219">
                                            <p:txEl>
                                              <p:pRg st="4" end="4"/>
                                            </p:txEl>
                                          </p:spTgt>
                                        </p:tgtEl>
                                        <p:attrNameLst>
                                          <p:attrName>style.visibility</p:attrName>
                                        </p:attrNameLst>
                                      </p:cBhvr>
                                      <p:to>
                                        <p:strVal val="visible"/>
                                      </p:to>
                                    </p:set>
                                    <p:animEffect transition="in" filter="checkerboard(across)">
                                      <p:cBhvr additive="base">
                                        <p:cTn id="19" dur="500"/>
                                        <p:tgtEl>
                                          <p:spTgt spid="9219">
                                            <p:txEl>
                                              <p:pRg st="4" end="4"/>
                                            </p:txEl>
                                          </p:spTgt>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2" presetClass="entr" presetSubtype="4" dur="500" fill="hold" nodeType="clickEffect">
                                  <p:stCondLst>
                                    <p:cond delay="0"/>
                                  </p:stCondLst>
                                  <p:childTnLst>
                                    <p:set>
                                      <p:cBhvr additive="base">
                                        <p:cTn id="23" dur="1" fill="hold">
                                          <p:stCondLst>
                                            <p:cond delay="0"/>
                                          </p:stCondLst>
                                        </p:cTn>
                                        <p:tgtEl>
                                          <p:spTgt spid="9220"/>
                                        </p:tgtEl>
                                        <p:attrNameLst>
                                          <p:attrName>style.visibility</p:attrName>
                                        </p:attrNameLst>
                                      </p:cBhvr>
                                      <p:to>
                                        <p:strVal val="visible"/>
                                      </p:to>
                                    </p:set>
                                    <p:anim calcmode="lin" valueType="num">
                                      <p:cBhvr additive="base">
                                        <p:cTn id="24" dur="500" fill="hold"/>
                                        <p:tgtEl>
                                          <p:spTgt spid="9220"/>
                                        </p:tgtEl>
                                        <p:attrNameLst>
                                          <p:attrName>ppt_x</p:attrName>
                                        </p:attrNameLst>
                                      </p:cBhvr>
                                      <p:tavLst>
                                        <p:tav tm="0">
                                          <p:val>
                                            <p:strVal val="#ppt_x"/>
                                          </p:val>
                                        </p:tav>
                                        <p:tav tm="100000">
                                          <p:val>
                                            <p:strVal val="#ppt_x"/>
                                          </p:val>
                                        </p:tav>
                                      </p:tavLst>
                                    </p:anim>
                                    <p:anim calcmode="lin" valueType="num">
                                      <p:cBhvr additive="base">
                                        <p:cTn id="25" dur="500" fill="hold"/>
                                        <p:tgtEl>
                                          <p:spTgt spid="92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t>植物很可能是聋子</a:t>
            </a:r>
          </a:p>
        </p:txBody>
      </p:sp>
      <p:sp>
        <p:nvSpPr>
          <p:cNvPr id="11267" name=""/>
          <p:cNvSpPr/>
          <p:nvPr>
            <p:ph type="body" idx="4294967295"/>
          </p:nvPr>
        </p:nvSpPr>
        <p:spPr>
          <a:xfrm>
            <a:off x="228600" y="1371600"/>
            <a:ext cx="8229600" cy="4800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lnSpc>
                <a:spcPct val="90000"/>
              </a:lnSpc>
              <a:buClr>
                <a:schemeClr val="tx1"/>
              </a:buClr>
              <a:buNone/>
            </a:pPr>
            <a:r>
              <a:rPr sz="2500"/>
              <a:t>         尽管我们听说了大量有关音乐如何影响植物生长的逸闻趣事，但几乎没有什么可信的、可以作为定论的研究能明白无误地证实植物对声音的反应。 </a:t>
            </a:r>
            <a:endParaRPr sz="2500"/>
          </a:p>
          <a:p>
            <a:pPr lvl="0">
              <a:lnSpc>
                <a:spcPct val="90000"/>
              </a:lnSpc>
              <a:buClr>
                <a:schemeClr val="tx1"/>
              </a:buClr>
              <a:buNone/>
            </a:pPr>
            <a:r>
              <a:rPr sz="2500"/>
              <a:t>        多数有关音乐和植物的研究，是由小学生和科学爱好者完成的，他们不会坚持在试验中设置对照组，而设置对照组是以科学方法为基础的实验室中不可或缺的手段。</a:t>
            </a:r>
            <a:endParaRPr sz="2500"/>
          </a:p>
          <a:p>
            <a:pPr lvl="0">
              <a:lnSpc>
                <a:spcPct val="90000"/>
              </a:lnSpc>
              <a:buClr>
                <a:schemeClr val="tx1"/>
              </a:buClr>
              <a:buNone/>
            </a:pPr>
            <a:r>
              <a:rPr sz="2500"/>
              <a:t>        人类和其他动物的听觉带来的演化优势在于，听觉是我们身体提醒我们注意潜在的危险状况的一种方式。通过声音，人类或动物可以快速交换信息并作出反应。植物是固着的生物，它们始终被绑定在不断变化的环境面前，声音信号对植物没有意义，它们无法逃跑、无从躲避，也不能随季节迁徙。</a:t>
            </a:r>
            <a:endParaRPr sz="2500"/>
          </a:p>
        </p:txBody>
      </p:sp>
      <p:sp>
        <p:nvSpPr>
          <p:cNvPr id="11268" name="">
            <a:hlinkClick r:id="rId2" action="ppaction://hlinksldjump?num=3"/>
          </p:cNvPr>
          <p:cNvSpPr/>
          <p:nvPr/>
        </p:nvSpPr>
        <p:spPr>
          <a:xfrm>
            <a:off x="7696200" y="6248400"/>
            <a:ext cx="914400" cy="457200"/>
          </a:xfrm>
          <a:prstGeom prst="curvedUpArrow">
            <a:avLst>
              <a:gd name="adj1" fmla="val 38889"/>
              <a:gd name="adj2" fmla="val 79630"/>
              <a:gd name="adj3" fmla="val 33333"/>
            </a:avLst>
          </a:prstGeom>
          <a:solidFill>
            <a:srgbClr val="008000"/>
          </a:solidFill>
          <a:ln>
            <a:solidFill>
              <a:schemeClr val="tx1"/>
            </a:solidFill>
            <a:miter lim="800000"/>
          </a:ln>
          <a:effectLst/>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1269" name="Date Placeholder 3"/>
          <p:cNvSpPr>
            <a:spLocks noGrp="1"/>
          </p:cNvSpPr>
          <p:nvPr>
            <p:ph type="dt" sz="half" idx="2"/>
          </p:nvPr>
        </p:nvSpPr>
        <p:spPr/>
        <p:txBody>
          <a:bodyPr/>
          <a:lstStyle/>
          <a:p>
            <a:pPr lvl="0"/>
            <a:endParaRPr sz="1200">
              <a:latin typeface="Garamond" pitchFamily="18" charset="0"/>
            </a:endParaRPr>
          </a:p>
        </p:txBody>
      </p:sp>
      <p:sp>
        <p:nvSpPr>
          <p:cNvPr id="11270" name="Footer Placeholder 4"/>
          <p:cNvSpPr>
            <a:spLocks noGrp="1"/>
          </p:cNvSpPr>
          <p:nvPr>
            <p:ph type="ftr" sz="quarter" idx="3"/>
          </p:nvPr>
        </p:nvSpPr>
        <p:spPr/>
        <p:txBody>
          <a:bodyPr/>
          <a:lstStyle/>
          <a:p>
            <a:pPr lvl="0" algn="ctr"/>
            <a:fld id="{D463C9FD-FAC3-43F9-92A0-07D4CD57C51D}" type="footer">
              <a:rPr sz="1200">
                <a:latin typeface="Garamond" pitchFamily="18" charset="0"/>
              </a:rPr>
              <a:t/>
            </a:fld>
            <a:endParaRPr sz="1200">
              <a:latin typeface="Garamond" pitchFamily="18" charset="0"/>
            </a:endParaRPr>
          </a:p>
        </p:txBody>
      </p:sp>
      <p:sp>
        <p:nvSpPr>
          <p:cNvPr id="11271" name="TextBox 11270"/>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11267">
                                            <p:txEl>
                                              <p:pRg st="0" end="0"/>
                                            </p:txEl>
                                          </p:spTgt>
                                        </p:tgtEl>
                                        <p:attrNameLst>
                                          <p:attrName>style.visibility</p:attrName>
                                        </p:attrNameLst>
                                      </p:cBhvr>
                                      <p:to>
                                        <p:strVal val="visible"/>
                                      </p:to>
                                    </p:set>
                                    <p:animEffect transition="in" filter="box(in)">
                                      <p:cBhvr additive="base">
                                        <p:cTn id="7" dur="500"/>
                                        <p:tgtEl>
                                          <p:spTgt spid="11267">
                                            <p:txEl>
                                              <p:pRg st="0" end="0"/>
                                            </p:txEl>
                                          </p:spTgt>
                                        </p:tgtEl>
                                      </p:cBhvr>
                                    </p:animEffect>
                                  </p:childTnLst>
                                </p:cTn>
                              </p:par>
                              <p:par>
                                <p:cTn id="8" presetID="4" presetClass="entr" presetSubtype="16" dur="500" fill="hold" nodeType="withEffect">
                                  <p:stCondLst>
                                    <p:cond delay="0"/>
                                  </p:stCondLst>
                                  <p:childTnLst>
                                    <p:set>
                                      <p:cBhvr additive="base">
                                        <p:cTn id="9" dur="1" fill="hold">
                                          <p:stCondLst>
                                            <p:cond delay="0"/>
                                          </p:stCondLst>
                                        </p:cTn>
                                        <p:tgtEl>
                                          <p:spTgt spid="11267">
                                            <p:txEl>
                                              <p:pRg st="1" end="1"/>
                                            </p:txEl>
                                          </p:spTgt>
                                        </p:tgtEl>
                                        <p:attrNameLst>
                                          <p:attrName>style.visibility</p:attrName>
                                        </p:attrNameLst>
                                      </p:cBhvr>
                                      <p:to>
                                        <p:strVal val="visible"/>
                                      </p:to>
                                    </p:set>
                                    <p:animEffect transition="in" filter="box(in)">
                                      <p:cBhvr additive="base">
                                        <p:cTn id="10" dur="500"/>
                                        <p:tgtEl>
                                          <p:spTgt spid="11267">
                                            <p:txEl>
                                              <p:pRg st="1" end="1"/>
                                            </p:txEl>
                                          </p:spTgt>
                                        </p:tgtEl>
                                      </p:cBhvr>
                                    </p:animEffect>
                                  </p:childTnLst>
                                </p:cTn>
                              </p:par>
                              <p:par>
                                <p:cTn id="11" presetID="4" presetClass="entr" presetSubtype="16" dur="500" fill="hold" nodeType="withEffect">
                                  <p:stCondLst>
                                    <p:cond delay="0"/>
                                  </p:stCondLst>
                                  <p:childTnLst>
                                    <p:set>
                                      <p:cBhvr additive="base">
                                        <p:cTn id="12" dur="1" fill="hold">
                                          <p:stCondLst>
                                            <p:cond delay="0"/>
                                          </p:stCondLst>
                                        </p:cTn>
                                        <p:tgtEl>
                                          <p:spTgt spid="11267">
                                            <p:txEl>
                                              <p:pRg st="2" end="2"/>
                                            </p:txEl>
                                          </p:spTgt>
                                        </p:tgtEl>
                                        <p:attrNameLst>
                                          <p:attrName>style.visibility</p:attrName>
                                        </p:attrNameLst>
                                      </p:cBhvr>
                                      <p:to>
                                        <p:strVal val="visible"/>
                                      </p:to>
                                    </p:set>
                                    <p:animEffect transition="in" filter="box(in)">
                                      <p:cBhvr additive="base">
                                        <p:cTn id="13" dur="500"/>
                                        <p:tgtEl>
                                          <p:spTgt spid="11267">
                                            <p:txEl>
                                              <p:pRg st="2" end="2"/>
                                            </p:txEl>
                                          </p:spTgt>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4" dur="500" fill="hold" nodeType="clickEffect">
                                  <p:stCondLst>
                                    <p:cond delay="0"/>
                                  </p:stCondLst>
                                  <p:childTnLst>
                                    <p:set>
                                      <p:cBhvr additive="base">
                                        <p:cTn id="17" dur="1" fill="hold">
                                          <p:stCondLst>
                                            <p:cond delay="0"/>
                                          </p:stCondLst>
                                        </p:cTn>
                                        <p:tgtEl>
                                          <p:spTgt spid="11268"/>
                                        </p:tgtEl>
                                        <p:attrNameLst>
                                          <p:attrName>style.visibility</p:attrName>
                                        </p:attrNameLst>
                                      </p:cBhvr>
                                      <p:to>
                                        <p:strVal val="visible"/>
                                      </p:to>
                                    </p:set>
                                    <p:anim calcmode="lin" valueType="num">
                                      <p:cBhvr additive="base">
                                        <p:cTn id="18" dur="500" fill="hold"/>
                                        <p:tgtEl>
                                          <p:spTgt spid="11268"/>
                                        </p:tgtEl>
                                        <p:attrNameLst>
                                          <p:attrName>ppt_x</p:attrName>
                                        </p:attrNameLst>
                                      </p:cBhvr>
                                      <p:tavLst>
                                        <p:tav tm="0">
                                          <p:val>
                                            <p:strVal val="#ppt_x"/>
                                          </p:val>
                                        </p:tav>
                                        <p:tav tm="100000">
                                          <p:val>
                                            <p:strVal val="#ppt_x"/>
                                          </p:val>
                                        </p:tav>
                                      </p:tavLst>
                                    </p:anim>
                                    <p:anim calcmode="lin" valueType="num">
                                      <p:cBhvr additive="base">
                                        <p:cTn id="19" dur="500" fill="hold"/>
                                        <p:tgtEl>
                                          <p:spTgt spid="1126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5" name=""/>
          <p:cNvSpPr/>
          <p:nvPr>
            <p:ph type="body" idx="4294967295"/>
          </p:nvPr>
        </p:nvSpPr>
        <p:spPr>
          <a:xfrm>
            <a:off x="457200" y="533400"/>
            <a:ext cx="8229600" cy="6019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r>
              <a:rPr sz="3500"/>
              <a:t>植物能分辨上下</a:t>
            </a:r>
            <a:endParaRPr sz="3500"/>
          </a:p>
          <a:p>
            <a:pPr lvl="0">
              <a:buClr>
                <a:schemeClr val="tx1"/>
              </a:buClr>
              <a:buNone/>
            </a:pPr>
            <a:r>
              <a:rPr sz="2500"/>
              <a:t>        植物的根有正向地形，茎有负向地性。根冠中央区域的细胞内含有平衡石，植物需要平衡石来感知重力，正如人类需要耳石来刺激平衡感受器。</a:t>
            </a:r>
            <a:endParaRPr sz="2500"/>
          </a:p>
          <a:p>
            <a:pPr lvl="0"/>
            <a:r>
              <a:rPr sz="3500"/>
              <a:t>跳舞的植物</a:t>
            </a:r>
            <a:endParaRPr sz="3500"/>
          </a:p>
          <a:p>
            <a:pPr lvl="0">
              <a:buClr>
                <a:schemeClr val="tx1"/>
              </a:buClr>
              <a:buNone/>
            </a:pPr>
            <a:r>
              <a:rPr sz="2500"/>
              <a:t>        达尔文发现，所有植物都在做重复性的螺旋状摇摆运动，他将这一运动命名为“回旋转头运动”。就目前所知，回旋转头运动是植物的内秉行为。</a:t>
            </a:r>
            <a:endParaRPr sz="2500"/>
          </a:p>
          <a:p>
            <a:pPr lvl="0"/>
            <a:r>
              <a:rPr sz="3500"/>
              <a:t>植物有平衡感</a:t>
            </a:r>
            <a:endParaRPr sz="3500"/>
          </a:p>
          <a:p>
            <a:pPr lvl="0">
              <a:buClr>
                <a:schemeClr val="tx1"/>
              </a:buClr>
              <a:buNone/>
            </a:pPr>
            <a:r>
              <a:rPr sz="2500"/>
              <a:t>        植株会同时被几个方向拉扯。以一个角度斜照植物的阳光让它向着光线生长，平衡石让它笔直生长……植株任何部位的位置都是由受力情况决定的，所受合力同时告诉植物它在何处，以及要向何处生长。</a:t>
            </a:r>
            <a:endParaRPr sz="2500"/>
          </a:p>
        </p:txBody>
      </p:sp>
      <p:sp>
        <p:nvSpPr>
          <p:cNvPr id="13316" name="">
            <a:hlinkClick r:id="rId2" action="ppaction://hlinksldjump?num=3"/>
          </p:cNvPr>
          <p:cNvSpPr/>
          <p:nvPr/>
        </p:nvSpPr>
        <p:spPr>
          <a:xfrm>
            <a:off x="7848600" y="6248400"/>
            <a:ext cx="914400" cy="457200"/>
          </a:xfrm>
          <a:prstGeom prst="curvedUpArrow">
            <a:avLst>
              <a:gd name="adj1" fmla="val 38889"/>
              <a:gd name="adj2" fmla="val 79630"/>
              <a:gd name="adj3" fmla="val 33333"/>
            </a:avLst>
          </a:prstGeom>
          <a:solidFill>
            <a:srgbClr val="008000"/>
          </a:solidFill>
          <a:ln>
            <a:solidFill>
              <a:schemeClr val="tx1"/>
            </a:solidFill>
            <a:miter lim="800000"/>
          </a:ln>
          <a:effectLst/>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3317" name="Date Placeholder 3"/>
          <p:cNvSpPr>
            <a:spLocks noGrp="1"/>
          </p:cNvSpPr>
          <p:nvPr>
            <p:ph type="dt" sz="half" idx="2"/>
          </p:nvPr>
        </p:nvSpPr>
        <p:spPr/>
        <p:txBody>
          <a:bodyPr/>
          <a:lstStyle/>
          <a:p>
            <a:pPr lvl="0"/>
            <a:endParaRPr sz="1200">
              <a:latin typeface="Garamond" pitchFamily="18" charset="0"/>
            </a:endParaRPr>
          </a:p>
        </p:txBody>
      </p:sp>
      <p:sp>
        <p:nvSpPr>
          <p:cNvPr id="13318" name="Footer Placeholder 4"/>
          <p:cNvSpPr>
            <a:spLocks noGrp="1"/>
          </p:cNvSpPr>
          <p:nvPr>
            <p:ph type="ftr" sz="quarter" idx="3"/>
          </p:nvPr>
        </p:nvSpPr>
        <p:spPr/>
        <p:txBody>
          <a:bodyPr/>
          <a:lstStyle/>
          <a:p>
            <a:pPr lvl="0" algn="ctr"/>
            <a:fld id="{25E3186C-F7DD-4913-BB8A-63D8CF5E8B86}" type="footer">
              <a:rPr sz="1200">
                <a:latin typeface="Garamond" pitchFamily="18" charset="0"/>
              </a:rPr>
              <a:t/>
            </a:fld>
            <a:endParaRPr sz="1200">
              <a:latin typeface="Garamond" pitchFamily="18" charset="0"/>
            </a:endParaRPr>
          </a:p>
        </p:txBody>
      </p:sp>
      <p:sp>
        <p:nvSpPr>
          <p:cNvPr id="13319" name="TextBox 13318"/>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4" presetClass="entr" presetSubtype="0" dur="1" fill="hold" grpId="0" nodeType="clickEffect">
                                  <p:stCondLst>
                                    <p:cond delay="0"/>
                                  </p:stCondLst>
                                  <p:childTnLst>
                                    <p:set>
                                      <p:cBhvr additive="base">
                                        <p:cTn id="6" dur="1" fill="hold">
                                          <p:stCondLst>
                                            <p:cond delay="0"/>
                                          </p:stCondLst>
                                        </p:cTn>
                                        <p:tgtEl>
                                          <p:spTgt spid="13315">
                                            <p:txEl>
                                              <p:pRg st="0" end="0"/>
                                            </p:txEl>
                                          </p:spTgt>
                                        </p:tgtEl>
                                        <p:attrNameLst>
                                          <p:attrName>style.visibility</p:attrName>
                                        </p:attrNameLst>
                                      </p:cBhvr>
                                      <p:to>
                                        <p:strVal val="visible"/>
                                      </p:to>
                                    </p:set>
                                    <p:anim to="" calcmode="lin" valueType="num">
                                      <p:cBhvr additive="base">
                                        <p:cTn id="7" dur="1" fill="hold"/>
                                        <p:tgtEl>
                                          <p:spTgt spid="13315">
                                            <p:txEl>
                                              <p:pRg st="0" end="0"/>
                                            </p:txEl>
                                          </p:spTgt>
                                        </p:tgtEl>
                                      </p:cBhvr>
                                    </p:anim>
                                  </p:childTnLst>
                                </p:cTn>
                              </p:par>
                            </p:childTnLst>
                          </p:cTn>
                        </p:par>
                      </p:childTnLst>
                    </p:cTn>
                  </p:par>
                  <p:par>
                    <p:cTn id="8" fill="hold" nodeType="clickPar">
                      <p:stCondLst>
                        <p:cond delay="indefinite"/>
                      </p:stCondLst>
                      <p:childTnLst>
                        <p:par>
                          <p:cTn id="9" fill="hold" nodeType="afterGroup">
                            <p:stCondLst>
                              <p:cond delay="0"/>
                            </p:stCondLst>
                            <p:childTnLst>
                              <p:par>
                                <p:cTn id="10" presetID="24" presetClass="entr" presetSubtype="0" dur="1" fill="hold" grpId="0" nodeType="clickEffect">
                                  <p:stCondLst>
                                    <p:cond delay="0"/>
                                  </p:stCondLst>
                                  <p:childTnLst>
                                    <p:set>
                                      <p:cBhvr additive="base">
                                        <p:cTn id="11" dur="1" fill="hold">
                                          <p:stCondLst>
                                            <p:cond delay="0"/>
                                          </p:stCondLst>
                                        </p:cTn>
                                        <p:tgtEl>
                                          <p:spTgt spid="13315">
                                            <p:txEl>
                                              <p:pRg st="1" end="1"/>
                                            </p:txEl>
                                          </p:spTgt>
                                        </p:tgtEl>
                                        <p:attrNameLst>
                                          <p:attrName>style.visibility</p:attrName>
                                        </p:attrNameLst>
                                      </p:cBhvr>
                                      <p:to>
                                        <p:strVal val="visible"/>
                                      </p:to>
                                    </p:set>
                                    <p:anim to="" calcmode="lin" valueType="num">
                                      <p:cBhvr additive="base">
                                        <p:cTn id="12" dur="1" fill="hold"/>
                                        <p:tgtEl>
                                          <p:spTgt spid="13315">
                                            <p:txEl>
                                              <p:pRg st="1" end="1"/>
                                            </p:txEl>
                                          </p:spTgt>
                                        </p:tgtEl>
                                      </p:cBhvr>
                                    </p:anim>
                                  </p:childTnLst>
                                </p:cTn>
                              </p:par>
                            </p:childTnLst>
                          </p:cTn>
                        </p:par>
                      </p:childTnLst>
                    </p:cTn>
                  </p:par>
                  <p:par>
                    <p:cTn id="13" fill="hold" nodeType="clickPar">
                      <p:stCondLst>
                        <p:cond delay="indefinite"/>
                      </p:stCondLst>
                      <p:childTnLst>
                        <p:par>
                          <p:cTn id="14" fill="hold" nodeType="afterGroup">
                            <p:stCondLst>
                              <p:cond delay="0"/>
                            </p:stCondLst>
                            <p:childTnLst>
                              <p:par>
                                <p:cTn id="15" presetID="24" presetClass="entr" presetSubtype="0" dur="1" fill="hold" grpId="0" nodeType="clickEffect">
                                  <p:stCondLst>
                                    <p:cond delay="0"/>
                                  </p:stCondLst>
                                  <p:childTnLst>
                                    <p:set>
                                      <p:cBhvr additive="base">
                                        <p:cTn id="16" dur="1" fill="hold">
                                          <p:stCondLst>
                                            <p:cond delay="0"/>
                                          </p:stCondLst>
                                        </p:cTn>
                                        <p:tgtEl>
                                          <p:spTgt spid="13315">
                                            <p:txEl>
                                              <p:pRg st="2" end="2"/>
                                            </p:txEl>
                                          </p:spTgt>
                                        </p:tgtEl>
                                        <p:attrNameLst>
                                          <p:attrName>style.visibility</p:attrName>
                                        </p:attrNameLst>
                                      </p:cBhvr>
                                      <p:to>
                                        <p:strVal val="visible"/>
                                      </p:to>
                                    </p:set>
                                    <p:anim to="" calcmode="lin" valueType="num">
                                      <p:cBhvr additive="base">
                                        <p:cTn id="17" dur="1" fill="hold"/>
                                        <p:tgtEl>
                                          <p:spTgt spid="13315">
                                            <p:txEl>
                                              <p:pRg st="2" end="2"/>
                                            </p:txEl>
                                          </p:spTgt>
                                        </p:tgtEl>
                                      </p:cBhvr>
                                    </p:anim>
                                  </p:childTnLst>
                                </p:cTn>
                              </p:par>
                            </p:childTnLst>
                          </p:cTn>
                        </p:par>
                      </p:childTnLst>
                    </p:cTn>
                  </p:par>
                  <p:par>
                    <p:cTn id="18" fill="hold" nodeType="clickPar">
                      <p:stCondLst>
                        <p:cond delay="indefinite"/>
                      </p:stCondLst>
                      <p:childTnLst>
                        <p:par>
                          <p:cTn id="19" fill="hold" nodeType="afterGroup">
                            <p:stCondLst>
                              <p:cond delay="0"/>
                            </p:stCondLst>
                            <p:childTnLst>
                              <p:par>
                                <p:cTn id="20" presetID="24" presetClass="entr" presetSubtype="0" dur="1" fill="hold" grpId="0" nodeType="clickEffect">
                                  <p:stCondLst>
                                    <p:cond delay="0"/>
                                  </p:stCondLst>
                                  <p:childTnLst>
                                    <p:set>
                                      <p:cBhvr additive="base">
                                        <p:cTn id="21" dur="1" fill="hold">
                                          <p:stCondLst>
                                            <p:cond delay="0"/>
                                          </p:stCondLst>
                                        </p:cTn>
                                        <p:tgtEl>
                                          <p:spTgt spid="13315">
                                            <p:txEl>
                                              <p:pRg st="3" end="3"/>
                                            </p:txEl>
                                          </p:spTgt>
                                        </p:tgtEl>
                                        <p:attrNameLst>
                                          <p:attrName>style.visibility</p:attrName>
                                        </p:attrNameLst>
                                      </p:cBhvr>
                                      <p:to>
                                        <p:strVal val="visible"/>
                                      </p:to>
                                    </p:set>
                                    <p:anim to="" calcmode="lin" valueType="num">
                                      <p:cBhvr additive="base">
                                        <p:cTn id="22" dur="1" fill="hold"/>
                                        <p:tgtEl>
                                          <p:spTgt spid="13315">
                                            <p:txEl>
                                              <p:pRg st="3" end="3"/>
                                            </p:txEl>
                                          </p:spTgt>
                                        </p:tgtEl>
                                      </p:cBhvr>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4" presetClass="entr" presetSubtype="0" dur="1" fill="hold" grpId="0" nodeType="clickEffect">
                                  <p:stCondLst>
                                    <p:cond delay="0"/>
                                  </p:stCondLst>
                                  <p:childTnLst>
                                    <p:set>
                                      <p:cBhvr additive="base">
                                        <p:cTn id="26" dur="1" fill="hold">
                                          <p:stCondLst>
                                            <p:cond delay="0"/>
                                          </p:stCondLst>
                                        </p:cTn>
                                        <p:tgtEl>
                                          <p:spTgt spid="13315">
                                            <p:txEl>
                                              <p:pRg st="4" end="4"/>
                                            </p:txEl>
                                          </p:spTgt>
                                        </p:tgtEl>
                                        <p:attrNameLst>
                                          <p:attrName>style.visibility</p:attrName>
                                        </p:attrNameLst>
                                      </p:cBhvr>
                                      <p:to>
                                        <p:strVal val="visible"/>
                                      </p:to>
                                    </p:set>
                                    <p:anim to="" calcmode="lin" valueType="num">
                                      <p:cBhvr additive="base">
                                        <p:cTn id="27" dur="1" fill="hold"/>
                                        <p:tgtEl>
                                          <p:spTgt spid="13315">
                                            <p:txEl>
                                              <p:pRg st="4" end="4"/>
                                            </p:txEl>
                                          </p:spTgt>
                                        </p:tgtEl>
                                      </p:cBhvr>
                                    </p:anim>
                                  </p:childTnLst>
                                </p:cTn>
                              </p:par>
                            </p:childTnLst>
                          </p:cTn>
                        </p:par>
                      </p:childTnLst>
                    </p:cTn>
                  </p:par>
                  <p:par>
                    <p:cTn id="28" fill="hold" nodeType="clickPar">
                      <p:stCondLst>
                        <p:cond delay="indefinite"/>
                      </p:stCondLst>
                      <p:childTnLst>
                        <p:par>
                          <p:cTn id="29" fill="hold" nodeType="afterGroup">
                            <p:stCondLst>
                              <p:cond delay="0"/>
                            </p:stCondLst>
                            <p:childTnLst>
                              <p:par>
                                <p:cTn id="30" presetID="24" presetClass="entr" presetSubtype="0" dur="1" fill="hold" grpId="0" nodeType="clickEffect">
                                  <p:stCondLst>
                                    <p:cond delay="0"/>
                                  </p:stCondLst>
                                  <p:childTnLst>
                                    <p:set>
                                      <p:cBhvr additive="base">
                                        <p:cTn id="31" dur="1" fill="hold">
                                          <p:stCondLst>
                                            <p:cond delay="0"/>
                                          </p:stCondLst>
                                        </p:cTn>
                                        <p:tgtEl>
                                          <p:spTgt spid="13315">
                                            <p:txEl>
                                              <p:pRg st="5" end="5"/>
                                            </p:txEl>
                                          </p:spTgt>
                                        </p:tgtEl>
                                        <p:attrNameLst>
                                          <p:attrName>style.visibility</p:attrName>
                                        </p:attrNameLst>
                                      </p:cBhvr>
                                      <p:to>
                                        <p:strVal val="visible"/>
                                      </p:to>
                                    </p:set>
                                    <p:anim to="" calcmode="lin" valueType="num">
                                      <p:cBhvr additive="base">
                                        <p:cTn id="32" dur="1" fill="hold"/>
                                        <p:tgtEl>
                                          <p:spTgt spid="13315">
                                            <p:txEl>
                                              <p:pRg st="5" end="5"/>
                                            </p:txEl>
                                          </p:spTgt>
                                        </p:tgtEl>
                                      </p:cBhvr>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nodeType="clickEffect">
                                  <p:stCondLst>
                                    <p:cond delay="0"/>
                                  </p:stCondLst>
                                  <p:childTnLst>
                                    <p:set>
                                      <p:cBhvr additive="base">
                                        <p:cTn id="36" dur="1" fill="hold">
                                          <p:stCondLst>
                                            <p:cond delay="0"/>
                                          </p:stCondLst>
                                        </p:cTn>
                                        <p:tgtEl>
                                          <p:spTgt spid="13316"/>
                                        </p:tgtEl>
                                        <p:attrNameLst>
                                          <p:attrName>style.visibility</p:attrName>
                                        </p:attrNameLst>
                                      </p:cBhvr>
                                      <p:to>
                                        <p:strVal val="visible"/>
                                      </p:to>
                                    </p:set>
                                    <p:anim calcmode="lin" valueType="num">
                                      <p:cBhvr additive="base">
                                        <p:cTn id="37" dur="500" fill="hold"/>
                                        <p:tgtEl>
                                          <p:spTgt spid="13316"/>
                                        </p:tgtEl>
                                        <p:attrNameLst>
                                          <p:attrName>ppt_x</p:attrName>
                                        </p:attrNameLst>
                                      </p:cBhvr>
                                      <p:tavLst>
                                        <p:tav tm="0">
                                          <p:val>
                                            <p:strVal val="#ppt_x"/>
                                          </p:val>
                                        </p:tav>
                                        <p:tav tm="100000">
                                          <p:val>
                                            <p:strVal val="#ppt_x"/>
                                          </p:val>
                                        </p:tav>
                                      </p:tavLst>
                                    </p:anim>
                                    <p:anim calcmode="lin" valueType="num">
                                      <p:cBhvr additive="base">
                                        <p:cTn id="38" dur="500" fill="hold"/>
                                        <p:tgtEl>
                                          <p:spTgt spid="133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3" name=""/>
          <p:cNvSpPr/>
          <p:nvPr>
            <p:ph type="body" idx="4294967295"/>
          </p:nvPr>
        </p:nvSpPr>
        <p:spPr>
          <a:xfrm>
            <a:off x="457200" y="609600"/>
            <a:ext cx="8229600" cy="55165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r>
              <a:rPr sz="3400"/>
              <a:t>植物的“记忆”</a:t>
            </a:r>
            <a:endParaRPr sz="3400"/>
          </a:p>
          <a:p>
            <a:pPr lvl="0">
              <a:buNone/>
            </a:pPr>
            <a:r>
              <a:rPr sz="2100"/>
              <a:t>        </a:t>
            </a:r>
            <a:r>
              <a:rPr sz="2500"/>
              <a:t>本章中卷须的缠卷、捕蝇草的闭合和拟南芥记住环境胁迫的行为全部包括三个过程：形成事件记忆、把记忆保留一段时间、在一个较晚的时间点为了专门作出某种发育反应而提取记忆。明显植物会记忆。</a:t>
            </a:r>
            <a:endParaRPr sz="2500"/>
          </a:p>
          <a:p>
            <a:pPr lvl="0">
              <a:buNone/>
            </a:pPr>
            <a:r>
              <a:rPr sz="2500"/>
              <a:t>        植物科学家发现，不仅植物细胞会凭借电流来传递信息，植物本身也含有在人类和其他动物体内作为神经受体的蛋白质。这些受体能在细胞间的信号传导中发挥作用，其方式类似于人类神经元彼此之间的通讯方式。</a:t>
            </a:r>
            <a:endParaRPr sz="2500"/>
          </a:p>
          <a:p>
            <a:pPr lvl="0">
              <a:buNone/>
            </a:pPr>
            <a:r>
              <a:rPr sz="2500"/>
              <a:t>        根据托尔文的定义，植物的记忆属于程序记忆，也就是对如何行动的记忆。</a:t>
            </a:r>
            <a:endParaRPr sz="2500"/>
          </a:p>
          <a:p>
            <a:pPr lvl="0">
              <a:buNone/>
            </a:pPr>
            <a:r>
              <a:rPr sz="2500"/>
              <a:t>        植物有意识吗？植物有智力吗？这还有待科学家进一步研究。</a:t>
            </a:r>
            <a:endParaRPr sz="2500"/>
          </a:p>
        </p:txBody>
      </p:sp>
      <p:sp>
        <p:nvSpPr>
          <p:cNvPr id="15364" name="">
            <a:hlinkClick r:id="rId2" action="ppaction://hlinksldjump?num=2"/>
          </p:cNvPr>
          <p:cNvSpPr/>
          <p:nvPr/>
        </p:nvSpPr>
        <p:spPr>
          <a:xfrm>
            <a:off x="7848600" y="6324600"/>
            <a:ext cx="838200" cy="381000"/>
          </a:xfrm>
          <a:prstGeom prst="curvedUpArrow">
            <a:avLst>
              <a:gd name="adj1" fmla="val 42778"/>
              <a:gd name="adj2" fmla="val 87592"/>
              <a:gd name="adj3" fmla="val 33333"/>
            </a:avLst>
          </a:prstGeom>
          <a:solidFill>
            <a:srgbClr val="008080"/>
          </a:solidFill>
          <a:ln>
            <a:solidFill>
              <a:schemeClr val="tx1"/>
            </a:solidFill>
            <a:miter lim="800000"/>
          </a:ln>
          <a:effectLst/>
        </p:spPr>
        <p:txBody>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5365" name="Date Placeholder 3"/>
          <p:cNvSpPr>
            <a:spLocks noGrp="1"/>
          </p:cNvSpPr>
          <p:nvPr>
            <p:ph type="dt" sz="half" idx="2"/>
          </p:nvPr>
        </p:nvSpPr>
        <p:spPr/>
        <p:txBody>
          <a:bodyPr/>
          <a:lstStyle/>
          <a:p>
            <a:pPr lvl="0"/>
            <a:endParaRPr sz="1200">
              <a:latin typeface="Garamond" pitchFamily="18" charset="0"/>
            </a:endParaRPr>
          </a:p>
        </p:txBody>
      </p:sp>
      <p:sp>
        <p:nvSpPr>
          <p:cNvPr id="15366" name="Footer Placeholder 4"/>
          <p:cNvSpPr>
            <a:spLocks noGrp="1"/>
          </p:cNvSpPr>
          <p:nvPr>
            <p:ph type="ftr" sz="quarter" idx="3"/>
          </p:nvPr>
        </p:nvSpPr>
        <p:spPr/>
        <p:txBody>
          <a:bodyPr/>
          <a:lstStyle/>
          <a:p>
            <a:pPr lvl="0" algn="ctr"/>
            <a:fld id="{4C7F834A-9D9B-4D15-A4D0-EE6CAF1808CF}" type="footer">
              <a:rPr sz="1200">
                <a:latin typeface="Garamond" pitchFamily="18" charset="0"/>
              </a:rPr>
              <a:t/>
            </a:fld>
            <a:endParaRPr sz="1200">
              <a:latin typeface="Garamond" pitchFamily="18" charset="0"/>
            </a:endParaRPr>
          </a:p>
        </p:txBody>
      </p:sp>
      <p:sp>
        <p:nvSpPr>
          <p:cNvPr id="15367" name="TextBox 15366"/>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1" presetClass="entr" presetSubtype="4" dur="2000" fill="hold" nodeType="clickEffect">
                                  <p:stCondLst>
                                    <p:cond delay="0"/>
                                  </p:stCondLst>
                                  <p:childTnLst>
                                    <p:set>
                                      <p:cBhvr additive="base">
                                        <p:cTn id="6" dur="1" fill="hold">
                                          <p:stCondLst>
                                            <p:cond delay="0"/>
                                          </p:stCondLst>
                                        </p:cTn>
                                        <p:tgtEl>
                                          <p:spTgt spid="15363">
                                            <p:txEl>
                                              <p:pRg st="0" end="0"/>
                                            </p:txEl>
                                          </p:spTgt>
                                        </p:tgtEl>
                                        <p:attrNameLst>
                                          <p:attrName>style.visibility</p:attrName>
                                        </p:attrNameLst>
                                      </p:cBhvr>
                                      <p:to>
                                        <p:strVal val="visible"/>
                                      </p:to>
                                    </p:set>
                                    <p:animEffect transition="in" filter="wheel(4)">
                                      <p:cBhvr additive="base">
                                        <p:cTn id="7" dur="2000"/>
                                        <p:tgtEl>
                                          <p:spTgt spid="15363">
                                            <p:txEl>
                                              <p:pRg st="0" end="0"/>
                                            </p:txEl>
                                          </p:spTgt>
                                        </p:tgtEl>
                                      </p:cBhvr>
                                    </p:animEffect>
                                  </p:childTnLst>
                                </p:cTn>
                              </p:par>
                              <p:par>
                                <p:cTn id="8" presetID="21" presetClass="entr" presetSubtype="4" dur="2000" fill="hold" nodeType="withEffect">
                                  <p:stCondLst>
                                    <p:cond delay="0"/>
                                  </p:stCondLst>
                                  <p:childTnLst>
                                    <p:set>
                                      <p:cBhvr additive="base">
                                        <p:cTn id="9" dur="1" fill="hold">
                                          <p:stCondLst>
                                            <p:cond delay="0"/>
                                          </p:stCondLst>
                                        </p:cTn>
                                        <p:tgtEl>
                                          <p:spTgt spid="15363">
                                            <p:txEl>
                                              <p:pRg st="1" end="1"/>
                                            </p:txEl>
                                          </p:spTgt>
                                        </p:tgtEl>
                                        <p:attrNameLst>
                                          <p:attrName>style.visibility</p:attrName>
                                        </p:attrNameLst>
                                      </p:cBhvr>
                                      <p:to>
                                        <p:strVal val="visible"/>
                                      </p:to>
                                    </p:set>
                                    <p:animEffect transition="in" filter="wheel(4)">
                                      <p:cBhvr additive="base">
                                        <p:cTn id="10" dur="2000"/>
                                        <p:tgtEl>
                                          <p:spTgt spid="15363">
                                            <p:txEl>
                                              <p:pRg st="1" end="1"/>
                                            </p:txEl>
                                          </p:spTgt>
                                        </p:tgtEl>
                                      </p:cBhvr>
                                    </p:animEffect>
                                  </p:childTnLst>
                                </p:cTn>
                              </p:par>
                              <p:par>
                                <p:cTn id="11" presetID="21" presetClass="entr" presetSubtype="4" dur="2000" fill="hold" nodeType="withEffect">
                                  <p:stCondLst>
                                    <p:cond delay="0"/>
                                  </p:stCondLst>
                                  <p:childTnLst>
                                    <p:set>
                                      <p:cBhvr additive="base">
                                        <p:cTn id="12" dur="1" fill="hold">
                                          <p:stCondLst>
                                            <p:cond delay="0"/>
                                          </p:stCondLst>
                                        </p:cTn>
                                        <p:tgtEl>
                                          <p:spTgt spid="15363">
                                            <p:txEl>
                                              <p:pRg st="2" end="2"/>
                                            </p:txEl>
                                          </p:spTgt>
                                        </p:tgtEl>
                                        <p:attrNameLst>
                                          <p:attrName>style.visibility</p:attrName>
                                        </p:attrNameLst>
                                      </p:cBhvr>
                                      <p:to>
                                        <p:strVal val="visible"/>
                                      </p:to>
                                    </p:set>
                                    <p:animEffect transition="in" filter="wheel(4)">
                                      <p:cBhvr additive="base">
                                        <p:cTn id="13" dur="2000"/>
                                        <p:tgtEl>
                                          <p:spTgt spid="15363">
                                            <p:txEl>
                                              <p:pRg st="2" end="2"/>
                                            </p:txEl>
                                          </p:spTgt>
                                        </p:tgtEl>
                                      </p:cBhvr>
                                    </p:animEffect>
                                  </p:childTnLst>
                                </p:cTn>
                              </p:par>
                              <p:par>
                                <p:cTn id="14" presetID="21" presetClass="entr" presetSubtype="4" dur="2000" fill="hold" nodeType="withEffect">
                                  <p:stCondLst>
                                    <p:cond delay="0"/>
                                  </p:stCondLst>
                                  <p:childTnLst>
                                    <p:set>
                                      <p:cBhvr additive="base">
                                        <p:cTn id="15" dur="1" fill="hold">
                                          <p:stCondLst>
                                            <p:cond delay="0"/>
                                          </p:stCondLst>
                                        </p:cTn>
                                        <p:tgtEl>
                                          <p:spTgt spid="15363">
                                            <p:txEl>
                                              <p:pRg st="3" end="3"/>
                                            </p:txEl>
                                          </p:spTgt>
                                        </p:tgtEl>
                                        <p:attrNameLst>
                                          <p:attrName>style.visibility</p:attrName>
                                        </p:attrNameLst>
                                      </p:cBhvr>
                                      <p:to>
                                        <p:strVal val="visible"/>
                                      </p:to>
                                    </p:set>
                                    <p:animEffect transition="in" filter="wheel(4)">
                                      <p:cBhvr additive="base">
                                        <p:cTn id="16" dur="2000"/>
                                        <p:tgtEl>
                                          <p:spTgt spid="15363">
                                            <p:txEl>
                                              <p:pRg st="3" end="3"/>
                                            </p:txEl>
                                          </p:spTgt>
                                        </p:tgtEl>
                                      </p:cBhvr>
                                    </p:animEffect>
                                  </p:childTnLst>
                                </p:cTn>
                              </p:par>
                              <p:par>
                                <p:cTn id="17" presetID="21" presetClass="entr" presetSubtype="4" dur="2000" fill="hold" nodeType="withEffect">
                                  <p:stCondLst>
                                    <p:cond delay="0"/>
                                  </p:stCondLst>
                                  <p:childTnLst>
                                    <p:set>
                                      <p:cBhvr additive="base">
                                        <p:cTn id="18" dur="1" fill="hold">
                                          <p:stCondLst>
                                            <p:cond delay="0"/>
                                          </p:stCondLst>
                                        </p:cTn>
                                        <p:tgtEl>
                                          <p:spTgt spid="15363">
                                            <p:txEl>
                                              <p:pRg st="4" end="4"/>
                                            </p:txEl>
                                          </p:spTgt>
                                        </p:tgtEl>
                                        <p:attrNameLst>
                                          <p:attrName>style.visibility</p:attrName>
                                        </p:attrNameLst>
                                      </p:cBhvr>
                                      <p:to>
                                        <p:strVal val="visible"/>
                                      </p:to>
                                    </p:set>
                                    <p:animEffect transition="in" filter="wheel(4)">
                                      <p:cBhvr additive="base">
                                        <p:cTn id="19" dur="2000"/>
                                        <p:tgtEl>
                                          <p:spTgt spid="15363">
                                            <p:txEl>
                                              <p:pRg st="4" end="4"/>
                                            </p:txEl>
                                          </p:spTgt>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2" presetClass="entr" presetSubtype="4" dur="500" fill="hold" nodeType="clickEffect">
                                  <p:stCondLst>
                                    <p:cond delay="0"/>
                                  </p:stCondLst>
                                  <p:childTnLst>
                                    <p:set>
                                      <p:cBhvr additive="base">
                                        <p:cTn id="23" dur="1" fill="hold">
                                          <p:stCondLst>
                                            <p:cond delay="0"/>
                                          </p:stCondLst>
                                        </p:cTn>
                                        <p:tgtEl>
                                          <p:spTgt spid="15364"/>
                                        </p:tgtEl>
                                        <p:attrNameLst>
                                          <p:attrName>style.visibility</p:attrName>
                                        </p:attrNameLst>
                                      </p:cBhvr>
                                      <p:to>
                                        <p:strVal val="visible"/>
                                      </p:to>
                                    </p:set>
                                    <p:anim calcmode="lin" valueType="num">
                                      <p:cBhvr additive="base">
                                        <p:cTn id="24" dur="500" fill="hold"/>
                                        <p:tgtEl>
                                          <p:spTgt spid="15364"/>
                                        </p:tgtEl>
                                        <p:attrNameLst>
                                          <p:attrName>ppt_x</p:attrName>
                                        </p:attrNameLst>
                                      </p:cBhvr>
                                      <p:tavLst>
                                        <p:tav tm="0">
                                          <p:val>
                                            <p:strVal val="#ppt_x"/>
                                          </p:val>
                                        </p:tav>
                                        <p:tav tm="100000">
                                          <p:val>
                                            <p:strVal val="#ppt_x"/>
                                          </p:val>
                                        </p:tav>
                                      </p:tavLst>
                                    </p:anim>
                                    <p:anim calcmode="lin" valueType="num">
                                      <p:cBhvr additive="base">
                                        <p:cTn id="25" dur="500" fill="hold"/>
                                        <p:tgtEl>
                                          <p:spTgt spid="1536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1" name=""/>
          <p:cNvSpPr/>
          <p:nvPr>
            <p:ph type="body" idx="4294967295"/>
          </p:nvPr>
        </p:nvSpPr>
        <p:spPr>
          <a:xfrm>
            <a:off x="457200" y="685800"/>
            <a:ext cx="8229600" cy="54403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lnSpc>
                <a:spcPct val="90000"/>
              </a:lnSpc>
            </a:pPr>
            <a:r>
              <a:rPr sz="2100"/>
              <a:t>　</a:t>
            </a:r>
            <a:r>
              <a:rPr sz="2500"/>
              <a:t>　“《植物知道生命的答案》生动、雄辩又具有科学准确性，浅近易读。如果你对地球生命感到好奇，而且正在寻找一本能给人深刻印象的介绍数百年来由仔细的科学实验所揭示的植物生活的书，那么我把这本迷人的书推荐给你。”</a:t>
            </a:r>
            <a:br>
              <a:rPr sz="2500"/>
            </a:br>
            <a:r>
              <a:rPr sz="2500"/>
              <a:t>　　——斯蒂芬·D. 霍珀（Stephen D. Hopper），英国皇家植物园邱园主任</a:t>
            </a:r>
            <a:endParaRPr sz="2500"/>
          </a:p>
          <a:p>
            <a:pPr lvl="0">
              <a:lnSpc>
                <a:spcPct val="90000"/>
              </a:lnSpc>
            </a:pPr>
            <a:br>
              <a:rPr sz="2500"/>
            </a:br>
            <a:r>
              <a:rPr sz="2500"/>
              <a:t>　　“如果你曾经对植物做出选择的方式和原因感到惊奇，那么《植物知道生命的答案》为你提供了答案。查莫维茨是把植物学的科学语言翻译成外行语言的大师。”</a:t>
            </a:r>
            <a:br>
              <a:rPr sz="2500"/>
            </a:br>
            <a:r>
              <a:rPr sz="2500"/>
              <a:t>　　——迈克尔·马利斯（Michael Malice），作家，哈维·佩卡尔（Harvey Pekar）《自我和傲慢》一书的主题人物，狂热的多肉植物爱好者</a:t>
            </a:r>
            <a:endParaRPr sz="2500"/>
          </a:p>
        </p:txBody>
      </p:sp>
      <p:sp>
        <p:nvSpPr>
          <p:cNvPr id="78852" name="Date Placeholder 3"/>
          <p:cNvSpPr>
            <a:spLocks noGrp="1"/>
          </p:cNvSpPr>
          <p:nvPr>
            <p:ph type="dt" sz="half" idx="2"/>
          </p:nvPr>
        </p:nvSpPr>
        <p:spPr/>
        <p:txBody>
          <a:bodyPr/>
          <a:lstStyle/>
          <a:p>
            <a:pPr lvl="0"/>
            <a:endParaRPr sz="1200">
              <a:latin typeface="Garamond" pitchFamily="18" charset="0"/>
            </a:endParaRPr>
          </a:p>
        </p:txBody>
      </p:sp>
      <p:sp>
        <p:nvSpPr>
          <p:cNvPr id="78853" name="Footer Placeholder 4"/>
          <p:cNvSpPr>
            <a:spLocks noGrp="1"/>
          </p:cNvSpPr>
          <p:nvPr>
            <p:ph type="ftr" sz="quarter" idx="3"/>
          </p:nvPr>
        </p:nvSpPr>
        <p:spPr/>
        <p:txBody>
          <a:bodyPr/>
          <a:lstStyle/>
          <a:p>
            <a:pPr lvl="0" algn="ctr"/>
            <a:fld id="{456419C7-57E7-4648-BA12-4A7BFADD1FC2}" type="footer">
              <a:rPr sz="1200">
                <a:latin typeface="Garamond" pitchFamily="18" charset="0"/>
              </a:rPr>
              <a:t/>
            </a:fld>
            <a:endParaRPr sz="1200">
              <a:latin typeface="Garamond" pitchFamily="18" charset="0"/>
            </a:endParaRPr>
          </a:p>
        </p:txBody>
      </p:sp>
      <p:sp>
        <p:nvSpPr>
          <p:cNvPr id="78854" name="TextBox 78853"/>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4" presetClass="entr" presetSubtype="0" dur="1" fill="hold" grpId="0" nodeType="clickEffect">
                                  <p:stCondLst>
                                    <p:cond delay="0"/>
                                  </p:stCondLst>
                                  <p:childTnLst>
                                    <p:set>
                                      <p:cBhvr additive="base">
                                        <p:cTn id="6" dur="1" fill="hold">
                                          <p:stCondLst>
                                            <p:cond delay="0"/>
                                          </p:stCondLst>
                                        </p:cTn>
                                        <p:tgtEl>
                                          <p:spTgt spid="78851">
                                            <p:txEl>
                                              <p:pRg st="0" end="0"/>
                                            </p:txEl>
                                          </p:spTgt>
                                        </p:tgtEl>
                                        <p:attrNameLst>
                                          <p:attrName>style.visibility</p:attrName>
                                        </p:attrNameLst>
                                      </p:cBhvr>
                                      <p:to>
                                        <p:strVal val="visible"/>
                                      </p:to>
                                    </p:set>
                                    <p:anim to="" calcmode="lin" valueType="num">
                                      <p:cBhvr additive="base">
                                        <p:cTn id="7" dur="1" fill="hold"/>
                                        <p:tgtEl>
                                          <p:spTgt spid="78851">
                                            <p:txEl>
                                              <p:pRg st="0" end="0"/>
                                            </p:txEl>
                                          </p:spTgt>
                                        </p:tgtEl>
                                      </p:cBhvr>
                                    </p:anim>
                                  </p:childTnLst>
                                </p:cTn>
                              </p:par>
                            </p:childTnLst>
                          </p:cTn>
                        </p:par>
                      </p:childTnLst>
                    </p:cTn>
                  </p:par>
                  <p:par>
                    <p:cTn id="8" fill="hold" nodeType="clickPar">
                      <p:stCondLst>
                        <p:cond delay="indefinite"/>
                      </p:stCondLst>
                      <p:childTnLst>
                        <p:par>
                          <p:cTn id="9" fill="hold" nodeType="afterGroup">
                            <p:stCondLst>
                              <p:cond delay="0"/>
                            </p:stCondLst>
                            <p:childTnLst>
                              <p:par>
                                <p:cTn id="10" presetID="24" presetClass="entr" presetSubtype="0" dur="1" fill="hold" grpId="0" nodeType="clickEffect">
                                  <p:stCondLst>
                                    <p:cond delay="0"/>
                                  </p:stCondLst>
                                  <p:childTnLst>
                                    <p:set>
                                      <p:cBhvr additive="base">
                                        <p:cTn id="11" dur="1" fill="hold">
                                          <p:stCondLst>
                                            <p:cond delay="0"/>
                                          </p:stCondLst>
                                        </p:cTn>
                                        <p:tgtEl>
                                          <p:spTgt spid="78851">
                                            <p:txEl>
                                              <p:pRg st="1" end="1"/>
                                            </p:txEl>
                                          </p:spTgt>
                                        </p:tgtEl>
                                        <p:attrNameLst>
                                          <p:attrName>style.visibility</p:attrName>
                                        </p:attrNameLst>
                                      </p:cBhvr>
                                      <p:to>
                                        <p:strVal val="visible"/>
                                      </p:to>
                                    </p:set>
                                    <p:anim to="" calcmode="lin" valueType="num">
                                      <p:cBhvr additive="base">
                                        <p:cTn id="12" dur="1" fill="hold"/>
                                        <p:tgtEl>
                                          <p:spTgt spid="78851">
                                            <p:txEl>
                                              <p:pRg st="1" end="1"/>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9874"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t>一起交流吧！</a:t>
            </a:r>
          </a:p>
        </p:txBody>
      </p:sp>
      <p:sp>
        <p:nvSpPr>
          <p:cNvPr id="79875"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pitchFamily="34" charset="0"/>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pitchFamily="34" charset="0"/>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pitchFamily="34" charset="0"/>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pitchFamily="34" charset="0"/>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pitchFamily="34" charset="0"/>
                <a:ea typeface="宋体" pitchFamily="2" charset="-122"/>
              </a:defRPr>
            </a:lvl5pPr>
          </a:lstStyle>
          <a:p>
            <a:pPr lvl="0">
              <a:lnSpc>
                <a:spcPct val="90000"/>
              </a:lnSpc>
            </a:pPr>
            <a:r>
              <a:rPr sz="3400"/>
              <a:t>个人心得</a:t>
            </a:r>
            <a:endParaRPr sz="3400"/>
          </a:p>
          <a:p>
            <a:pPr lvl="0">
              <a:lnSpc>
                <a:spcPct val="90000"/>
              </a:lnSpc>
              <a:buNone/>
            </a:pPr>
            <a:r>
              <a:rPr sz="2100"/>
              <a:t>             </a:t>
            </a:r>
            <a:r>
              <a:rPr sz="2500"/>
              <a:t>最开始对植物感兴趣是小学看到的一篇文章说植物能听歌，那时候就想，植物能听得到我说话吗？我能和植物聊天吗？曾经很天真地在公园用柳枝编织花圈，然后挂在一棵树上，当是送给树的礼物，并许愿希望树和我们一群小伙伴要永远开心。 原本以为植物会听到我说话，没想到植物最有可能是“聋子”。</a:t>
            </a:r>
            <a:endParaRPr sz="2500"/>
          </a:p>
          <a:p>
            <a:pPr lvl="0">
              <a:lnSpc>
                <a:spcPct val="90000"/>
              </a:lnSpc>
              <a:buNone/>
            </a:pPr>
            <a:r>
              <a:rPr sz="2500"/>
              <a:t>         《 植物知道生命的答案》是一本很棒的书。刚开始看没几页就觉得这本书很不错，很想快点看完，也不舍得快点看完。从这本书，我知道了很多人类本身的知识，也更多的懂得了植物。</a:t>
            </a:r>
            <a:endParaRPr sz="2500"/>
          </a:p>
        </p:txBody>
      </p:sp>
      <p:sp>
        <p:nvSpPr>
          <p:cNvPr id="79876" name="Date Placeholder 3"/>
          <p:cNvSpPr>
            <a:spLocks noGrp="1"/>
          </p:cNvSpPr>
          <p:nvPr>
            <p:ph type="dt" sz="half" idx="2"/>
          </p:nvPr>
        </p:nvSpPr>
        <p:spPr/>
        <p:txBody>
          <a:bodyPr/>
          <a:lstStyle/>
          <a:p>
            <a:pPr lvl="0"/>
            <a:endParaRPr sz="1200">
              <a:latin typeface="Garamond" pitchFamily="18" charset="0"/>
            </a:endParaRPr>
          </a:p>
        </p:txBody>
      </p:sp>
      <p:sp>
        <p:nvSpPr>
          <p:cNvPr id="79877" name="Footer Placeholder 4"/>
          <p:cNvSpPr>
            <a:spLocks noGrp="1"/>
          </p:cNvSpPr>
          <p:nvPr>
            <p:ph type="ftr" sz="quarter" idx="3"/>
          </p:nvPr>
        </p:nvSpPr>
        <p:spPr/>
        <p:txBody>
          <a:bodyPr/>
          <a:lstStyle/>
          <a:p>
            <a:pPr lvl="0" algn="ctr"/>
            <a:fld id="{BD5B006B-C186-4C83-94CB-F9611386D406}" type="footer">
              <a:rPr sz="1200">
                <a:latin typeface="Garamond" pitchFamily="18" charset="0"/>
              </a:rPr>
              <a:t/>
            </a:fld>
            <a:endParaRPr sz="1200">
              <a:latin typeface="Garamond" pitchFamily="18" charset="0"/>
            </a:endParaRPr>
          </a:p>
        </p:txBody>
      </p:sp>
      <p:sp>
        <p:nvSpPr>
          <p:cNvPr id="79878" name="TextBox 79877"/>
          <p:cNvSpPr txBox="1"/>
          <p:nvPr/>
        </p:nvSpPr>
        <p:spPr>
          <a:xfrm flipH="1">
            <a:off x="0" y="0"/>
            <a:ext cx="0" cy="0"/>
          </a:xfrm>
          <a:prstGeom prst="rect">
            <a:avLst/>
          </a:prstGeom>
          <a:noFill/>
        </p:spPr>
        <p:txBody>
          <a:bodyPr wrap="none">
            <a:spAutoFit/>
          </a:bodyPr>
          <a:lstStyle>
            <a:defPPr algn="l" rtl="0" eaLnBrk="1" hangingPunct="1">
              <a:defRPr kumimoji="0" lang="zh-CN" alt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植物知道生命的答案共20页，您现在浏览的是第10页!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79875">
                                            <p:txEl>
                                              <p:pRg st="0" end="0"/>
                                            </p:txEl>
                                          </p:spTgt>
                                        </p:tgtEl>
                                        <p:attrNameLst>
                                          <p:attrName>style.visibility</p:attrName>
                                        </p:attrNameLst>
                                      </p:cBhvr>
                                      <p:to>
                                        <p:strVal val="visible"/>
                                      </p:to>
                                    </p:set>
                                    <p:animEffect transition="in" filter="box(in)">
                                      <p:cBhvr additive="base">
                                        <p:cTn id="7" dur="500"/>
                                        <p:tgtEl>
                                          <p:spTgt spid="79875">
                                            <p:txEl>
                                              <p:pRg st="0" end="0"/>
                                            </p:txEl>
                                          </p:spTgt>
                                        </p:tgtEl>
                                      </p:cBhvr>
                                    </p:animEffect>
                                  </p:childTnLst>
                                </p:cTn>
                              </p:par>
                              <p:par>
                                <p:cTn id="8" presetID="4" presetClass="entr" presetSubtype="16" dur="500" fill="hold" nodeType="withEffect">
                                  <p:stCondLst>
                                    <p:cond delay="0"/>
                                  </p:stCondLst>
                                  <p:childTnLst>
                                    <p:set>
                                      <p:cBhvr additive="base">
                                        <p:cTn id="9" dur="1" fill="hold">
                                          <p:stCondLst>
                                            <p:cond delay="0"/>
                                          </p:stCondLst>
                                        </p:cTn>
                                        <p:tgtEl>
                                          <p:spTgt spid="79875">
                                            <p:txEl>
                                              <p:pRg st="1" end="1"/>
                                            </p:txEl>
                                          </p:spTgt>
                                        </p:tgtEl>
                                        <p:attrNameLst>
                                          <p:attrName>style.visibility</p:attrName>
                                        </p:attrNameLst>
                                      </p:cBhvr>
                                      <p:to>
                                        <p:strVal val="visible"/>
                                      </p:to>
                                    </p:set>
                                    <p:animEffect transition="in" filter="box(in)">
                                      <p:cBhvr additive="base">
                                        <p:cTn id="10" dur="500"/>
                                        <p:tgtEl>
                                          <p:spTgt spid="79875">
                                            <p:txEl>
                                              <p:pRg st="1" end="1"/>
                                            </p:txEl>
                                          </p:spTgt>
                                        </p:tgtEl>
                                      </p:cBhvr>
                                    </p:animEffect>
                                  </p:childTnLst>
                                </p:cTn>
                              </p:par>
                              <p:par>
                                <p:cTn id="11" presetID="4" presetClass="entr" presetSubtype="16" dur="500" fill="hold" nodeType="withEffect">
                                  <p:stCondLst>
                                    <p:cond delay="0"/>
                                  </p:stCondLst>
                                  <p:childTnLst>
                                    <p:set>
                                      <p:cBhvr additive="base">
                                        <p:cTn id="12" dur="1" fill="hold">
                                          <p:stCondLst>
                                            <p:cond delay="0"/>
                                          </p:stCondLst>
                                        </p:cTn>
                                        <p:tgtEl>
                                          <p:spTgt spid="79875">
                                            <p:txEl>
                                              <p:pRg st="2" end="2"/>
                                            </p:txEl>
                                          </p:spTgt>
                                        </p:tgtEl>
                                        <p:attrNameLst>
                                          <p:attrName>style.visibility</p:attrName>
                                        </p:attrNameLst>
                                      </p:cBhvr>
                                      <p:to>
                                        <p:strVal val="visible"/>
                                      </p:to>
                                    </p:set>
                                    <p:animEffect transition="in" filter="box(in)">
                                      <p:cBhvr additive="base">
                                        <p:cTn id="13" dur="500"/>
                                        <p:tgtEl>
                                          <p:spTgt spid="798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https://d.book118.com/948045051116006030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Edge">
  <a:themeElements>
    <a:clrScheme name="">
      <a:dk1>
        <a:srgbClr val="FFFFFF"/>
      </a:dk1>
      <a:lt1>
        <a:srgbClr val="000000"/>
      </a:lt1>
      <a:dk2>
        <a:srgbClr val="5F5F5F"/>
      </a:dk2>
      <a:lt2>
        <a:srgbClr val="006633"/>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820000"/>
        </a:dk1>
        <a:lt1>
          <a:srgbClr val="FFFFFF"/>
        </a:lt1>
        <a:dk2>
          <a:srgbClr val="333333"/>
        </a:dk2>
        <a:lt2>
          <a:srgbClr val="FFFFFF"/>
        </a:lt2>
        <a:accent1>
          <a:srgbClr val="FF9900"/>
        </a:accent1>
        <a:accent2>
          <a:srgbClr val="CC33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0B0506"/>
        </a:dk1>
        <a:lt1>
          <a:srgbClr val="CCCCFF"/>
        </a:lt1>
        <a:dk2>
          <a:srgbClr val="333333"/>
        </a:dk2>
        <a:lt2>
          <a:srgbClr val="FFFFFF"/>
        </a:lt2>
        <a:accent1>
          <a:srgbClr val="3366CC"/>
        </a:accent1>
        <a:accent2>
          <a:srgbClr val="3333CC"/>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221013"/>
        </a:dk1>
        <a:lt1>
          <a:srgbClr val="FFFFFF"/>
        </a:lt1>
        <a:dk2>
          <a:srgbClr val="333333"/>
        </a:dk2>
        <a:lt2>
          <a:srgbClr val="FFFFFF"/>
        </a:lt2>
        <a:accent1>
          <a:srgbClr val="CC3300"/>
        </a:accent1>
        <a:accent2>
          <a:srgbClr val="CC99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0000CC"/>
        </a:dk1>
        <a:lt1>
          <a:srgbClr val="FFFFFF"/>
        </a:lt1>
        <a:dk2>
          <a:srgbClr val="11054B"/>
        </a:dk2>
        <a:lt2>
          <a:srgbClr val="FFFFFF"/>
        </a:lt2>
        <a:accent1>
          <a:srgbClr val="FF6600"/>
        </a:accent1>
        <a:accent2>
          <a:srgbClr val="FF3300"/>
        </a:accent2>
        <a:accent3>
          <a:srgbClr val="9BBB59"/>
        </a:accent3>
        <a:accent4>
          <a:srgbClr val="8064A2"/>
        </a:accent4>
        <a:accent5>
          <a:srgbClr val="4BACC6"/>
        </a:accent5>
        <a:accent6>
          <a:srgbClr val="F79646"/>
        </a:accent6>
        <a:hlink>
          <a:srgbClr val="CC9900"/>
        </a:hlink>
        <a:folHlink>
          <a:srgbClr val="B2B2B2"/>
        </a:folHlink>
      </a:clrScheme>
    </a:extraClrScheme>
    <a:extraClrScheme>
      <a:clrScheme name="">
        <a:dk1>
          <a:srgbClr val="002600"/>
        </a:dk1>
        <a:lt1>
          <a:srgbClr val="F8F8F8"/>
        </a:lt1>
        <a:dk2>
          <a:srgbClr val="9B8D65"/>
        </a:dk2>
        <a:lt2>
          <a:srgbClr val="FAFACC"/>
        </a:lt2>
        <a:accent1>
          <a:srgbClr val="CC9933"/>
        </a:accent1>
        <a:accent2>
          <a:srgbClr val="8F9967"/>
        </a:accent2>
        <a:accent3>
          <a:srgbClr val="9BBB59"/>
        </a:accent3>
        <a:accent4>
          <a:srgbClr val="8064A2"/>
        </a:accent4>
        <a:accent5>
          <a:srgbClr val="4BACC6"/>
        </a:accent5>
        <a:accent6>
          <a:srgbClr val="F79646"/>
        </a:accent6>
        <a:hlink>
          <a:srgbClr val="336600"/>
        </a:hlink>
        <a:folHlink>
          <a:srgbClr val="808000"/>
        </a:folHlink>
      </a:clrScheme>
    </a:extraClrScheme>
    <a:extraClrScheme>
      <a:clrScheme name="">
        <a:dk1>
          <a:srgbClr val="006699"/>
        </a:dk1>
        <a:lt1>
          <a:srgbClr val="FFFFFF"/>
        </a:lt1>
        <a:dk2>
          <a:srgbClr val="333333"/>
        </a:dk2>
        <a:lt2>
          <a:srgbClr val="FFFFFF"/>
        </a:lt2>
        <a:accent1>
          <a:srgbClr val="CC9900"/>
        </a:accent1>
        <a:accent2>
          <a:srgbClr val="FF9900"/>
        </a:accent2>
        <a:accent3>
          <a:srgbClr val="9BBB59"/>
        </a:accent3>
        <a:accent4>
          <a:srgbClr val="8064A2"/>
        </a:accent4>
        <a:accent5>
          <a:srgbClr val="4BACC6"/>
        </a:accent5>
        <a:accent6>
          <a:srgbClr val="F79646"/>
        </a:accent6>
        <a:hlink>
          <a:srgbClr val="FFCC00"/>
        </a:hlink>
        <a:folHlink>
          <a:srgbClr val="706F37"/>
        </a:folHlink>
      </a:clrScheme>
    </a:extraClrScheme>
    <a:extraClrScheme>
      <a:clrScheme name="">
        <a:dk1>
          <a:srgbClr val="FFFFFF"/>
        </a:dk1>
        <a:lt1>
          <a:srgbClr val="000000"/>
        </a:lt1>
        <a:dk2>
          <a:srgbClr val="5F5F5F"/>
        </a:dk2>
        <a:lt2>
          <a:srgbClr val="006633"/>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extraClrScheme>
    <a:extraClrScheme>
      <a:clrScheme name="">
        <a:dk1>
          <a:srgbClr val="FFFFFF"/>
        </a:dk1>
        <a:lt1>
          <a:srgbClr val="000000"/>
        </a:lt1>
        <a:dk2>
          <a:srgbClr val="666699"/>
        </a:dk2>
        <a:lt2>
          <a:srgbClr val="CC0000"/>
        </a:lt2>
        <a:accent1>
          <a:srgbClr val="808080"/>
        </a:accent1>
        <a:accent2>
          <a:srgbClr val="999933"/>
        </a:accent2>
        <a:accent3>
          <a:srgbClr val="9BBB59"/>
        </a:accent3>
        <a:accent4>
          <a:srgbClr val="8064A2"/>
        </a:accent4>
        <a:accent5>
          <a:srgbClr val="4BACC6"/>
        </a:accent5>
        <a:accent6>
          <a:srgbClr val="F79646"/>
        </a:accent6>
        <a:hlink>
          <a:srgbClr val="4C6D80"/>
        </a:hlink>
        <a:folHlink>
          <a:srgbClr val="B2B2B2"/>
        </a:folHlink>
      </a:clrScheme>
    </a:extraClrScheme>
    <a:extraClrScheme>
      <a:clrScheme name="">
        <a:dk1>
          <a:srgbClr val="FFFFFF"/>
        </a:dk1>
        <a:lt1>
          <a:srgbClr val="000000"/>
        </a:lt1>
        <a:dk2>
          <a:srgbClr val="666699"/>
        </a:dk2>
        <a:lt2>
          <a:srgbClr val="003399"/>
        </a:lt2>
        <a:accent1>
          <a:srgbClr val="009999"/>
        </a:accent1>
        <a:accent2>
          <a:srgbClr val="4C6D4E"/>
        </a:accent2>
        <a:accent3>
          <a:srgbClr val="9BBB59"/>
        </a:accent3>
        <a:accent4>
          <a:srgbClr val="8064A2"/>
        </a:accent4>
        <a:accent5>
          <a:srgbClr val="4BACC6"/>
        </a:accent5>
        <a:accent6>
          <a:srgbClr val="F79646"/>
        </a:accent6>
        <a:hlink>
          <a:srgbClr val="4C6D80"/>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Garamond</vt:lpstr>
      <vt:lpstr>宋体</vt:lpstr>
      <vt:lpstr>Wingdings</vt:lpstr>
      <vt:lpstr>Office Theme</vt:lpstr>
      <vt:lpstr>PowerPoint Presentation</vt:lpstr>
      <vt:lpstr>环节</vt:lpstr>
      <vt:lpstr>章节</vt:lpstr>
      <vt:lpstr>PowerPoint Presentation</vt:lpstr>
      <vt:lpstr>PowerPoint Presentation</vt:lpstr>
      <vt:lpstr>植物很可能是聋子</vt:lpstr>
      <vt:lpstr>PowerPoint Presentation</vt:lpstr>
      <vt:lpstr>PowerPoint Presentation</vt:lpstr>
      <vt:lpstr>PowerPoint Presentation</vt:lpstr>
      <vt:lpstr>一起交流吧！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2024-09-07T08:13:27.137</cp:lastPrinted>
  <dcterms:created xsi:type="dcterms:W3CDTF">2024-09-07T00:13:27Z</dcterms:created>
  <dcterms:modified xsi:type="dcterms:W3CDTF">2024-09-07T00:13:28Z</dcterms:modified>
</cp:coreProperties>
</file>