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41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6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E406C-00C3-4513-B7F9-DBD7720CA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92AF2-3826-4A2C-9C95-2CC6312DB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619A8-C829-4ABE-B093-9B2E497A5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E2A65-7551-4C88-9E33-EB28E0704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EF8FE8-B3B7-4D61-BAA4-AED9DB8A2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98D881-66CE-4E35-9ECB-11D06CB21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C0694D-2CAE-4704-B75F-9920E70FA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A3B5A1-006B-429D-AEAE-E9A42772F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7A50D6-206C-4EEB-95F8-99E46FCFD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FECA8-CD7E-42DE-9416-140E20396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987E5-6D1E-4C2B-B9EF-1B6D62DD5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405" r:id="rId2"/>
    <p:sldLayoutId id="2147492406" r:id="rId3"/>
    <p:sldLayoutId id="2147492407" r:id="rId4"/>
    <p:sldLayoutId id="2147492408" r:id="rId5"/>
    <p:sldLayoutId id="2147492409" r:id="rId6"/>
    <p:sldLayoutId id="2147492410" r:id="rId7"/>
    <p:sldLayoutId id="2147492411" r:id="rId8"/>
    <p:sldLayoutId id="2147492412" r:id="rId9"/>
    <p:sldLayoutId id="2147492413" r:id="rId10"/>
    <p:sldLayoutId id="214749241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tags" Target="../tags/tag127.xml" /><Relationship Id="rId19" Type="http://schemas.openxmlformats.org/officeDocument/2006/relationships/tags" Target="../tags/tag128.xml" /><Relationship Id="rId2" Type="http://schemas.openxmlformats.org/officeDocument/2006/relationships/tags" Target="../tags/tag111.xml" /><Relationship Id="rId20" Type="http://schemas.openxmlformats.org/officeDocument/2006/relationships/tags" Target="../tags/tag129.xml" /><Relationship Id="rId21" Type="http://schemas.openxmlformats.org/officeDocument/2006/relationships/tags" Target="../tags/tag130.xml" /><Relationship Id="rId22" Type="http://schemas.openxmlformats.org/officeDocument/2006/relationships/tags" Target="../tags/tag131.xml" /><Relationship Id="rId23" Type="http://schemas.openxmlformats.org/officeDocument/2006/relationships/tags" Target="../tags/tag132.xml" /><Relationship Id="rId24" Type="http://schemas.openxmlformats.org/officeDocument/2006/relationships/tags" Target="../tags/tag133.xml" /><Relationship Id="rId25" Type="http://schemas.openxmlformats.org/officeDocument/2006/relationships/tags" Target="../tags/tag134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20" Type="http://schemas.openxmlformats.org/officeDocument/2006/relationships/tags" Target="../tags/tag153.xml" /><Relationship Id="rId21" Type="http://schemas.openxmlformats.org/officeDocument/2006/relationships/tags" Target="../tags/tag154.xml" /><Relationship Id="rId22" Type="http://schemas.openxmlformats.org/officeDocument/2006/relationships/tags" Target="../tags/tag155.xml" /><Relationship Id="rId23" Type="http://schemas.openxmlformats.org/officeDocument/2006/relationships/tags" Target="../tags/tag156.xml" /><Relationship Id="rId24" Type="http://schemas.openxmlformats.org/officeDocument/2006/relationships/tags" Target="../tags/tag157.xml" /><Relationship Id="rId25" Type="http://schemas.openxmlformats.org/officeDocument/2006/relationships/tags" Target="../tags/tag158.xml" /><Relationship Id="rId26" Type="http://schemas.openxmlformats.org/officeDocument/2006/relationships/tags" Target="../tags/tag159.xml" /><Relationship Id="rId27" Type="http://schemas.openxmlformats.org/officeDocument/2006/relationships/tags" Target="../tags/tag160.xml" /><Relationship Id="rId28" Type="http://schemas.openxmlformats.org/officeDocument/2006/relationships/tags" Target="../tags/tag161.xml" /><Relationship Id="rId29" Type="http://schemas.openxmlformats.org/officeDocument/2006/relationships/tags" Target="../tags/tag162.xml" /><Relationship Id="rId3" Type="http://schemas.openxmlformats.org/officeDocument/2006/relationships/tags" Target="../tags/tag136.xml" /><Relationship Id="rId30" Type="http://schemas.openxmlformats.org/officeDocument/2006/relationships/tags" Target="../tags/tag163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4505700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门店质量管理人员年度总结及下一年工作计划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2023年工作总结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下一年工作计划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门店质量管理的挑战与应对策略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门店质量管理人员的能力提升与职业发展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质量管理成果</a:t>
            </a:r>
            <a:endParaRPr lang="zh-CN" altLang="en-US"/>
          </a:p>
        </p:txBody>
      </p:sp>
      <p:sp>
        <p:nvSpPr>
          <p:cNvPr id="1048954" name="对角圆角矩形 52"/>
          <p:cNvSpPr/>
          <p:nvPr>
            <p:custDataLst>
              <p:tags r:id="rId2"/>
            </p:custDataLst>
          </p:nvPr>
        </p:nvSpPr>
        <p:spPr>
          <a:xfrm>
            <a:off x="735337" y="1582497"/>
            <a:ext cx="5131656" cy="124985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6" name="对角圆角矩形 53"/>
          <p:cNvSpPr/>
          <p:nvPr>
            <p:custDataLst>
              <p:tags r:id="rId3"/>
            </p:custDataLst>
          </p:nvPr>
        </p:nvSpPr>
        <p:spPr>
          <a:xfrm>
            <a:off x="735337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58" name="直角三角形 54"/>
          <p:cNvSpPr/>
          <p:nvPr>
            <p:custDataLst>
              <p:tags r:id="rId4"/>
            </p:custDataLst>
          </p:nvPr>
        </p:nvSpPr>
        <p:spPr>
          <a:xfrm>
            <a:off x="1249290" y="1453525"/>
            <a:ext cx="77383" cy="1289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文本框 56"/>
          <p:cNvSpPr txBox="1"/>
          <p:nvPr>
            <p:custDataLst>
              <p:tags r:id="rId5"/>
            </p:custDataLst>
          </p:nvPr>
        </p:nvSpPr>
        <p:spPr>
          <a:xfrm>
            <a:off x="1282822" y="1634730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2023年门店质量管理目标达成情况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2" name="对角圆角矩形 9"/>
          <p:cNvSpPr/>
          <p:nvPr>
            <p:custDataLst>
              <p:tags r:id="rId6"/>
            </p:custDataLst>
          </p:nvPr>
        </p:nvSpPr>
        <p:spPr>
          <a:xfrm>
            <a:off x="6318526" y="1582497"/>
            <a:ext cx="5131656" cy="124985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对角圆角矩形 10"/>
          <p:cNvSpPr/>
          <p:nvPr>
            <p:custDataLst>
              <p:tags r:id="rId7"/>
            </p:custDataLst>
          </p:nvPr>
        </p:nvSpPr>
        <p:spPr>
          <a:xfrm>
            <a:off x="6318526" y="1452880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6" name="直角三角形 11"/>
          <p:cNvSpPr/>
          <p:nvPr>
            <p:custDataLst>
              <p:tags r:id="rId8"/>
            </p:custDataLst>
          </p:nvPr>
        </p:nvSpPr>
        <p:spPr>
          <a:xfrm>
            <a:off x="6831833" y="1453525"/>
            <a:ext cx="77383" cy="1289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文本框 12"/>
          <p:cNvSpPr txBox="1"/>
          <p:nvPr>
            <p:custDataLst>
              <p:tags r:id="rId9"/>
            </p:custDataLst>
          </p:nvPr>
        </p:nvSpPr>
        <p:spPr>
          <a:xfrm>
            <a:off x="6865366" y="1641179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质量管理案例分析与经验分享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对角圆角矩形 5"/>
          <p:cNvSpPr/>
          <p:nvPr>
            <p:custDataLst>
              <p:tags r:id="rId10"/>
            </p:custDataLst>
          </p:nvPr>
        </p:nvSpPr>
        <p:spPr>
          <a:xfrm>
            <a:off x="735337" y="3281055"/>
            <a:ext cx="5131656" cy="124985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6"/>
          <p:cNvSpPr/>
          <p:nvPr>
            <p:custDataLst>
              <p:tags r:id="rId11"/>
            </p:custDataLst>
          </p:nvPr>
        </p:nvSpPr>
        <p:spPr>
          <a:xfrm>
            <a:off x="735337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7"/>
          <p:cNvSpPr/>
          <p:nvPr>
            <p:custDataLst>
              <p:tags r:id="rId12"/>
            </p:custDataLst>
          </p:nvPr>
        </p:nvSpPr>
        <p:spPr>
          <a:xfrm>
            <a:off x="1249290" y="3152083"/>
            <a:ext cx="77383" cy="1289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8"/>
          <p:cNvSpPr txBox="1"/>
          <p:nvPr>
            <p:custDataLst>
              <p:tags r:id="rId13"/>
            </p:custDataLst>
          </p:nvPr>
        </p:nvSpPr>
        <p:spPr>
          <a:xfrm>
            <a:off x="1282822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质量管理体系建设与完善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14"/>
          <p:cNvSpPr/>
          <p:nvPr>
            <p:custDataLst>
              <p:tags r:id="rId14"/>
            </p:custDataLst>
          </p:nvPr>
        </p:nvSpPr>
        <p:spPr>
          <a:xfrm>
            <a:off x="6318526" y="3281055"/>
            <a:ext cx="5131656" cy="124985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18"/>
          <p:cNvSpPr/>
          <p:nvPr>
            <p:custDataLst>
              <p:tags r:id="rId15"/>
            </p:custDataLst>
          </p:nvPr>
        </p:nvSpPr>
        <p:spPr>
          <a:xfrm>
            <a:off x="6318526" y="3151438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19"/>
          <p:cNvSpPr/>
          <p:nvPr>
            <p:custDataLst>
              <p:tags r:id="rId16"/>
            </p:custDataLst>
          </p:nvPr>
        </p:nvSpPr>
        <p:spPr>
          <a:xfrm>
            <a:off x="6831833" y="3152083"/>
            <a:ext cx="77383" cy="1289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20"/>
          <p:cNvSpPr txBox="1"/>
          <p:nvPr>
            <p:custDataLst>
              <p:tags r:id="rId17"/>
            </p:custDataLst>
          </p:nvPr>
        </p:nvSpPr>
        <p:spPr>
          <a:xfrm>
            <a:off x="6865366" y="3339737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质量管理改进措施与效果评估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15"/>
          <p:cNvSpPr/>
          <p:nvPr>
            <p:custDataLst>
              <p:tags r:id="rId18"/>
            </p:custDataLst>
          </p:nvPr>
        </p:nvSpPr>
        <p:spPr>
          <a:xfrm>
            <a:off x="735337" y="4979613"/>
            <a:ext cx="5131656" cy="124985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16"/>
          <p:cNvSpPr/>
          <p:nvPr>
            <p:custDataLst>
              <p:tags r:id="rId19"/>
            </p:custDataLst>
          </p:nvPr>
        </p:nvSpPr>
        <p:spPr>
          <a:xfrm>
            <a:off x="735337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17"/>
          <p:cNvSpPr/>
          <p:nvPr>
            <p:custDataLst>
              <p:tags r:id="rId20"/>
            </p:custDataLst>
          </p:nvPr>
        </p:nvSpPr>
        <p:spPr>
          <a:xfrm>
            <a:off x="1249290" y="4845483"/>
            <a:ext cx="77383" cy="1289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27"/>
          <p:cNvSpPr txBox="1"/>
          <p:nvPr>
            <p:custDataLst>
              <p:tags r:id="rId21"/>
            </p:custDataLst>
          </p:nvPr>
        </p:nvSpPr>
        <p:spPr>
          <a:xfrm>
            <a:off x="1282822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质量管理培训与提升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22"/>
          <p:cNvSpPr/>
          <p:nvPr>
            <p:custDataLst>
              <p:tags r:id="rId22"/>
            </p:custDataLst>
          </p:nvPr>
        </p:nvSpPr>
        <p:spPr>
          <a:xfrm>
            <a:off x="6318526" y="4979613"/>
            <a:ext cx="5131656" cy="124985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23"/>
          <p:cNvSpPr/>
          <p:nvPr>
            <p:custDataLst>
              <p:tags r:id="rId23"/>
            </p:custDataLst>
          </p:nvPr>
        </p:nvSpPr>
        <p:spPr>
          <a:xfrm>
            <a:off x="6318526" y="4849352"/>
            <a:ext cx="513607" cy="49009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24"/>
          <p:cNvSpPr/>
          <p:nvPr>
            <p:custDataLst>
              <p:tags r:id="rId24"/>
            </p:custDataLst>
          </p:nvPr>
        </p:nvSpPr>
        <p:spPr>
          <a:xfrm>
            <a:off x="6831833" y="4845483"/>
            <a:ext cx="77383" cy="1289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25"/>
          <p:cNvSpPr txBox="1"/>
          <p:nvPr>
            <p:custDataLst>
              <p:tags r:id="rId25"/>
            </p:custDataLst>
          </p:nvPr>
        </p:nvSpPr>
        <p:spPr>
          <a:xfrm>
            <a:off x="6865366" y="5038296"/>
            <a:ext cx="4383899" cy="113347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质量管理团队建设与激励机制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质量目标达成情况</a:t>
            </a:r>
            <a:endParaRPr lang="zh-CN" altLang="en-US"/>
          </a:p>
        </p:txBody>
      </p:sp>
      <p:sp>
        <p:nvSpPr>
          <p:cNvPr id="1049036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38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0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2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4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4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5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905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8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64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2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质量目标设定：确保产品质量达到行业标准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质量改进计划：持续改进产品质量，提高客户满意度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质量管理措施：加强员工培训，提高员工质量意识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质量目标完成情况：产品质量达到行业标准，客户满意度提高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质量改进措施及实施效果</a:t>
            </a:r>
            <a:endParaRPr lang="zh-CN" altLang="en-US"/>
          </a:p>
        </p:txBody>
      </p:sp>
      <p:sp>
        <p:nvSpPr>
          <p:cNvPr id="1049114" name="任意多边形: 形状 47"/>
          <p:cNvSpPr/>
          <p:nvPr>
            <p:custDataLst>
              <p:tags r:id="rId2"/>
            </p:custDataLst>
          </p:nvPr>
        </p:nvSpPr>
        <p:spPr>
          <a:xfrm rot="10800000">
            <a:off x="737953" y="2033389"/>
            <a:ext cx="5099664" cy="361636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6" name="矩形 48"/>
          <p:cNvSpPr/>
          <p:nvPr>
            <p:custDataLst>
              <p:tags r:id="rId3"/>
            </p:custDataLst>
          </p:nvPr>
        </p:nvSpPr>
        <p:spPr>
          <a:xfrm>
            <a:off x="608330" y="2555056"/>
            <a:ext cx="259154" cy="26114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52"/>
          <p:cNvSpPr txBox="1"/>
          <p:nvPr>
            <p:custDataLst>
              <p:tags r:id="rId4"/>
            </p:custDataLst>
          </p:nvPr>
        </p:nvSpPr>
        <p:spPr>
          <a:xfrm>
            <a:off x="1107123" y="2340289"/>
            <a:ext cx="4404799" cy="243850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1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质量改进措施：加强员工培训，提高服务质量；优化工作流程，提高工作效率；加强质量监控，确保产品质量。</a:t>
            </a:r>
            <a:endParaRPr lang="zh-CN" altLang="en-US" sz="21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0" name="任意多边形: 形状 19"/>
          <p:cNvSpPr/>
          <p:nvPr>
            <p:custDataLst>
              <p:tags r:id="rId5"/>
            </p:custDataLst>
          </p:nvPr>
        </p:nvSpPr>
        <p:spPr>
          <a:xfrm rot="10800000">
            <a:off x="6477563" y="2033389"/>
            <a:ext cx="5099664" cy="361636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20"/>
          <p:cNvSpPr/>
          <p:nvPr>
            <p:custDataLst>
              <p:tags r:id="rId6"/>
            </p:custDataLst>
          </p:nvPr>
        </p:nvSpPr>
        <p:spPr>
          <a:xfrm>
            <a:off x="6347940" y="2555056"/>
            <a:ext cx="259154" cy="26114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3"/>
          <p:cNvSpPr txBox="1"/>
          <p:nvPr>
            <p:custDataLst>
              <p:tags r:id="rId7"/>
            </p:custDataLst>
          </p:nvPr>
        </p:nvSpPr>
        <p:spPr>
          <a:xfrm>
            <a:off x="6846733" y="2340289"/>
            <a:ext cx="4404799" cy="2438500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3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实施效果：员工服务质量显著提高，客户满意度提升；工作效率提高，降低了运营成本；产品质量得到有效保障，减少了客户投诉。</a:t>
            </a:r>
            <a:endParaRPr lang="zh-CN" altLang="en-US" sz="3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质量管理体系建设与完善</a:t>
            </a:r>
            <a:endParaRPr lang="zh-CN" altLang="en-US"/>
          </a:p>
        </p:txBody>
      </p:sp>
      <p:sp>
        <p:nvSpPr>
          <p:cNvPr id="1049160" name="圆角矩形 3"/>
          <p:cNvSpPr/>
          <p:nvPr>
            <p:custDataLst>
              <p:tags r:id="rId2"/>
            </p:custDataLst>
          </p:nvPr>
        </p:nvSpPr>
        <p:spPr>
          <a:xfrm rot="16200000">
            <a:off x="5700967" y="-2391517"/>
            <a:ext cx="783715" cy="1046922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4"/>
          <p:cNvSpPr/>
          <p:nvPr>
            <p:custDataLst>
              <p:tags r:id="rId3"/>
            </p:custDataLst>
          </p:nvPr>
        </p:nvSpPr>
        <p:spPr>
          <a:xfrm rot="16200000">
            <a:off x="536187" y="2773908"/>
            <a:ext cx="782425" cy="13817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圆角矩形 5"/>
          <p:cNvSpPr/>
          <p:nvPr>
            <p:custDataLst>
              <p:tags r:id="rId4"/>
            </p:custDataLst>
          </p:nvPr>
        </p:nvSpPr>
        <p:spPr>
          <a:xfrm rot="16200000">
            <a:off x="5700967" y="-3389383"/>
            <a:ext cx="783715" cy="104684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圆角矩形 6"/>
          <p:cNvSpPr/>
          <p:nvPr>
            <p:custDataLst>
              <p:tags r:id="rId5"/>
            </p:custDataLst>
          </p:nvPr>
        </p:nvSpPr>
        <p:spPr>
          <a:xfrm rot="16200000">
            <a:off x="536187" y="1775397"/>
            <a:ext cx="782425" cy="13817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8" name="圆角矩形 11"/>
          <p:cNvSpPr/>
          <p:nvPr>
            <p:custDataLst>
              <p:tags r:id="rId6"/>
            </p:custDataLst>
          </p:nvPr>
        </p:nvSpPr>
        <p:spPr>
          <a:xfrm rot="16200000">
            <a:off x="5700967" y="-395140"/>
            <a:ext cx="783715" cy="1046922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圆角矩形 12"/>
          <p:cNvSpPr/>
          <p:nvPr>
            <p:custDataLst>
              <p:tags r:id="rId7"/>
            </p:custDataLst>
          </p:nvPr>
        </p:nvSpPr>
        <p:spPr>
          <a:xfrm rot="16200000">
            <a:off x="536187" y="4770285"/>
            <a:ext cx="782425" cy="13817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圆角矩形 9"/>
          <p:cNvSpPr/>
          <p:nvPr>
            <p:custDataLst>
              <p:tags r:id="rId8"/>
            </p:custDataLst>
          </p:nvPr>
        </p:nvSpPr>
        <p:spPr>
          <a:xfrm rot="16200000">
            <a:off x="5700967" y="-1393006"/>
            <a:ext cx="783715" cy="104684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10"/>
          <p:cNvSpPr/>
          <p:nvPr>
            <p:custDataLst>
              <p:tags r:id="rId9"/>
            </p:custDataLst>
          </p:nvPr>
        </p:nvSpPr>
        <p:spPr>
          <a:xfrm rot="16200000">
            <a:off x="536187" y="3771774"/>
            <a:ext cx="782425" cy="13817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6" name="圆角矩形 7"/>
          <p:cNvSpPr/>
          <p:nvPr>
            <p:custDataLst>
              <p:tags r:id="rId10"/>
            </p:custDataLst>
          </p:nvPr>
        </p:nvSpPr>
        <p:spPr>
          <a:xfrm rot="16200000">
            <a:off x="5700967" y="602081"/>
            <a:ext cx="783715" cy="1046922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圆角矩形 8"/>
          <p:cNvSpPr/>
          <p:nvPr>
            <p:custDataLst>
              <p:tags r:id="rId11"/>
            </p:custDataLst>
          </p:nvPr>
        </p:nvSpPr>
        <p:spPr>
          <a:xfrm rot="16200000">
            <a:off x="536187" y="5767506"/>
            <a:ext cx="782425" cy="13817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14"/>
          <p:cNvSpPr txBox="1"/>
          <p:nvPr>
            <p:custDataLst>
              <p:tags r:id="rId12"/>
            </p:custDataLst>
          </p:nvPr>
        </p:nvSpPr>
        <p:spPr>
          <a:xfrm>
            <a:off x="1297972" y="5446280"/>
            <a:ext cx="10028898" cy="78307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质量管理体系优化：根据实际情况，不断优化质量管理体系，提高管理效率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2" name="文本框 15"/>
          <p:cNvSpPr txBox="1"/>
          <p:nvPr>
            <p:custDataLst>
              <p:tags r:id="rId13"/>
            </p:custDataLst>
          </p:nvPr>
        </p:nvSpPr>
        <p:spPr>
          <a:xfrm>
            <a:off x="1298617" y="3449257"/>
            <a:ext cx="10028898" cy="78371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质量检查与改进：定期进行质量检查，发现问题及时改进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4" name="文本框 16"/>
          <p:cNvSpPr txBox="1"/>
          <p:nvPr>
            <p:custDataLst>
              <p:tags r:id="rId14"/>
            </p:custDataLst>
          </p:nvPr>
        </p:nvSpPr>
        <p:spPr>
          <a:xfrm>
            <a:off x="1297972" y="4448414"/>
            <a:ext cx="10028898" cy="78307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客户反馈与改进：收集客户反馈，针对客户需求进行质量改进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6" name="文本框 17"/>
          <p:cNvSpPr txBox="1"/>
          <p:nvPr>
            <p:custDataLst>
              <p:tags r:id="rId15"/>
            </p:custDataLst>
          </p:nvPr>
        </p:nvSpPr>
        <p:spPr>
          <a:xfrm>
            <a:off x="1298617" y="1452880"/>
            <a:ext cx="10028898" cy="783715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建立质量管理体系：制定质量管理标准和流程，确保产品质量符合要求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88" name="文本框 18"/>
          <p:cNvSpPr txBox="1"/>
          <p:nvPr>
            <p:custDataLst>
              <p:tags r:id="rId16"/>
            </p:custDataLst>
          </p:nvPr>
        </p:nvSpPr>
        <p:spPr>
          <a:xfrm>
            <a:off x="1297972" y="2452036"/>
            <a:ext cx="10028898" cy="783070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培训员工：对员工进行质量管理培训，提高员工质量意识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下一年工作计划</a:t>
            </a:r>
            <a:endParaRPr lang="zh-CN" altLang="en-US"/>
          </a:p>
        </p:txBody>
      </p:sp>
      <p:sp>
        <p:nvSpPr>
          <p:cNvPr id="104922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质量目标设定与分解</a:t>
            </a:r>
            <a:endParaRPr lang="zh-CN" altLang="en-US"/>
          </a:p>
        </p:txBody>
      </p:sp>
      <p:sp>
        <p:nvSpPr>
          <p:cNvPr id="1049288" name="圆角矩形 26"/>
          <p:cNvSpPr/>
          <p:nvPr>
            <p:custDataLst>
              <p:tags r:id="rId2"/>
            </p:custDataLst>
          </p:nvPr>
        </p:nvSpPr>
        <p:spPr>
          <a:xfrm>
            <a:off x="60833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0" name="圆角矩形 28"/>
          <p:cNvSpPr/>
          <p:nvPr>
            <p:custDataLst>
              <p:tags r:id="rId3"/>
            </p:custDataLst>
          </p:nvPr>
        </p:nvSpPr>
        <p:spPr>
          <a:xfrm>
            <a:off x="610871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9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6150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设定年度质量目标：明确质量指标，如产品合格率、客户满意度等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29"/>
          <p:cNvSpPr/>
          <p:nvPr>
            <p:custDataLst>
              <p:tags r:id="rId5"/>
            </p:custDataLst>
          </p:nvPr>
        </p:nvSpPr>
        <p:spPr>
          <a:xfrm>
            <a:off x="3400437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96" name="圆角矩形 32"/>
          <p:cNvSpPr/>
          <p:nvPr>
            <p:custDataLst>
              <p:tags r:id="rId6"/>
            </p:custDataLst>
          </p:nvPr>
        </p:nvSpPr>
        <p:spPr>
          <a:xfrm>
            <a:off x="3402977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9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制定质量计划：根据年度质量目标，制定具体的质量管理计划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3"/>
          <p:cNvSpPr/>
          <p:nvPr>
            <p:custDataLst>
              <p:tags r:id="rId8"/>
            </p:custDataLst>
          </p:nvPr>
        </p:nvSpPr>
        <p:spPr>
          <a:xfrm>
            <a:off x="6192543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2" name="圆角矩形 4"/>
          <p:cNvSpPr/>
          <p:nvPr>
            <p:custDataLst>
              <p:tags r:id="rId9"/>
            </p:custDataLst>
          </p:nvPr>
        </p:nvSpPr>
        <p:spPr>
          <a:xfrm>
            <a:off x="6195084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0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目标分解：将年度质量目标分解为季度、月度和周度目标，明确责任人和完成时间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8"/>
          <p:cNvSpPr/>
          <p:nvPr>
            <p:custDataLst>
              <p:tags r:id="rId11"/>
            </p:custDataLst>
          </p:nvPr>
        </p:nvSpPr>
        <p:spPr>
          <a:xfrm>
            <a:off x="8984650" y="184040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08" name="圆角矩形 9"/>
          <p:cNvSpPr/>
          <p:nvPr>
            <p:custDataLst>
              <p:tags r:id="rId12"/>
            </p:custDataLst>
          </p:nvPr>
        </p:nvSpPr>
        <p:spPr>
          <a:xfrm>
            <a:off x="8987190" y="184040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1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6150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跟踪与调整：定期跟踪质量目标的完成情况，根据实际情况进行调整和优化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质量改进项目安排</a:t>
            </a:r>
            <a:endParaRPr lang="zh-CN" altLang="en-US"/>
          </a:p>
        </p:txBody>
      </p:sp>
      <p:sp>
        <p:nvSpPr>
          <p:cNvPr id="1049346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137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制定质量改进计划，明确目标和时间表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2"/>
          <p:cNvSpPr/>
          <p:nvPr>
            <p:custDataLst>
              <p:tags r:id="rId4"/>
            </p:custDataLst>
          </p:nvPr>
        </p:nvSpPr>
        <p:spPr>
          <a:xfrm>
            <a:off x="646538" y="2883677"/>
            <a:ext cx="1607388" cy="113828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2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338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257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加强员工培训，提高质量意识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矩形 43"/>
          <p:cNvSpPr/>
          <p:nvPr>
            <p:custDataLst>
              <p:tags r:id="rId7"/>
            </p:custDataLst>
          </p:nvPr>
        </p:nvSpPr>
        <p:spPr>
          <a:xfrm>
            <a:off x="2503466" y="2883677"/>
            <a:ext cx="1607388" cy="113828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629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185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定期进行质量检查，及时发现问题并整改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矩形 44"/>
          <p:cNvSpPr/>
          <p:nvPr>
            <p:custDataLst>
              <p:tags r:id="rId10"/>
            </p:custDataLst>
          </p:nvPr>
        </p:nvSpPr>
        <p:spPr>
          <a:xfrm>
            <a:off x="4360393" y="2883677"/>
            <a:ext cx="1607388" cy="113828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556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112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引入先进的质量管理方法，提高管理水平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8" name="矩形 45"/>
          <p:cNvSpPr/>
          <p:nvPr>
            <p:custDataLst>
              <p:tags r:id="rId13"/>
            </p:custDataLst>
          </p:nvPr>
        </p:nvSpPr>
        <p:spPr>
          <a:xfrm>
            <a:off x="6217958" y="2883677"/>
            <a:ext cx="1607388" cy="113828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0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394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2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677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加强与供应商的合作，确保原材料质量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矩形 46"/>
          <p:cNvSpPr/>
          <p:nvPr>
            <p:custDataLst>
              <p:tags r:id="rId16"/>
            </p:custDataLst>
          </p:nvPr>
        </p:nvSpPr>
        <p:spPr>
          <a:xfrm>
            <a:off x="8074885" y="2883677"/>
            <a:ext cx="1607388" cy="113828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6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048" y="1621526"/>
            <a:ext cx="1191399" cy="119346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78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604" y="3234557"/>
            <a:ext cx="1684653" cy="28263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建立质量改进激励机制，鼓励员工积极参与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0" name="矩形 47"/>
          <p:cNvSpPr/>
          <p:nvPr>
            <p:custDataLst>
              <p:tags r:id="rId19"/>
            </p:custDataLst>
          </p:nvPr>
        </p:nvSpPr>
        <p:spPr>
          <a:xfrm>
            <a:off x="9932449" y="2883677"/>
            <a:ext cx="1607388" cy="113828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质量管理体系优化措施</a:t>
            </a:r>
            <a:endParaRPr lang="zh-CN" altLang="en-US"/>
          </a:p>
        </p:txBody>
      </p:sp>
      <p:sp>
        <p:nvSpPr>
          <p:cNvPr id="1049416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97683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4"/>
          <p:cNvSpPr/>
          <p:nvPr>
            <p:custDataLst>
              <p:tags r:id="rId3"/>
            </p:custDataLst>
          </p:nvPr>
        </p:nvSpPr>
        <p:spPr>
          <a:xfrm>
            <a:off x="622282" y="433641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5"/>
          <p:cNvSpPr txBox="1"/>
          <p:nvPr>
            <p:custDataLst>
              <p:tags r:id="rId4"/>
            </p:custDataLst>
          </p:nvPr>
        </p:nvSpPr>
        <p:spPr>
          <a:xfrm>
            <a:off x="920353" y="429266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引入先进质量管理工具和方法，提高质量管理水平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2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97683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4" name="矩形 57"/>
          <p:cNvSpPr/>
          <p:nvPr>
            <p:custDataLst>
              <p:tags r:id="rId6"/>
            </p:custDataLst>
          </p:nvPr>
        </p:nvSpPr>
        <p:spPr>
          <a:xfrm>
            <a:off x="4328502" y="433641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29266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加强质量信息管理，提高质量数据准确性和及时性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8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976832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61"/>
          <p:cNvSpPr/>
          <p:nvPr>
            <p:custDataLst>
              <p:tags r:id="rId9"/>
            </p:custDataLst>
          </p:nvPr>
        </p:nvSpPr>
        <p:spPr>
          <a:xfrm>
            <a:off x="8034722" y="433641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29266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加强质量风险管理，预防和减少质量问题发生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34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47684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36" name="矩形 65"/>
          <p:cNvSpPr/>
          <p:nvPr>
            <p:custDataLst>
              <p:tags r:id="rId12"/>
            </p:custDataLst>
          </p:nvPr>
        </p:nvSpPr>
        <p:spPr>
          <a:xfrm>
            <a:off x="608330" y="183579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79204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加强质量管理体系建设，提高员工质量意识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0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47684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矩形 69"/>
          <p:cNvSpPr/>
          <p:nvPr>
            <p:custDataLst>
              <p:tags r:id="rId15"/>
            </p:custDataLst>
          </p:nvPr>
        </p:nvSpPr>
        <p:spPr>
          <a:xfrm>
            <a:off x="4313916" y="1835799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79204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定期进行质量管理体系审核，确保体系有效运行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46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476846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48" name="矩形 73"/>
          <p:cNvSpPr/>
          <p:nvPr>
            <p:custDataLst>
              <p:tags r:id="rId18"/>
            </p:custDataLst>
          </p:nvPr>
        </p:nvSpPr>
        <p:spPr>
          <a:xfrm>
            <a:off x="8020136" y="1835799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792040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加强质量培训，提高员工质量管理能力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https://d.book118.com/948045057001006023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1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1"/>
  <p:tag name="KSO_WM_UNIT_INDEX" val="1_2_1"/>
  <p:tag name="KSO_WM_UNIT_LAYERLEVEL" val="1_1_1"/>
  <p:tag name="KSO_WM_UNIT_LINE_FORE_SCHEMECOLOR_INDEX" val="7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1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1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门店质量管理人员年度总结及下一年工作计划</vt:lpstr>
      <vt:lpstr>目录</vt:lpstr>
      <vt:lpstr>添加章节标题</vt:lpstr>
      <vt:lpstr>2023年工作总结</vt:lpstr>
      <vt:lpstr>质量管理成果</vt:lpstr>
      <vt:lpstr>质量目标达成情况</vt:lpstr>
      <vt:lpstr>质量改进措施及实施效果</vt:lpstr>
      <vt:lpstr>质量管理体系建设与完善</vt:lpstr>
      <vt:lpstr>下一年工作计划</vt:lpstr>
      <vt:lpstr>质量目标设定与分解</vt:lpstr>
      <vt:lpstr>质量改进项目安排</vt:lpstr>
      <vt:lpstr>质量管理体系优化措施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2024-08-29T08:57:01.521</cp:lastPrinted>
  <dcterms:created xsi:type="dcterms:W3CDTF">2024-08-29T00:57:01Z</dcterms:created>
  <dcterms:modified xsi:type="dcterms:W3CDTF">2024-08-29T00:57:04Z</dcterms:modified>
</cp:coreProperties>
</file>