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0AC84-5F35-42AE-9E2D-3BAF0863B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36746-05B2-4FAE-8D33-BF66B73A8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7A5AB-6BF3-45BA-BEC2-1CE4139BB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CD4B8-265B-4251-A783-B84AEFB2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2E38C-58EE-4925-859B-0977BC090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AA7B24-B691-4FE1-81D9-62903842B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BF90D-568E-4D1C-9D12-963C7CAC7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CF70E-1068-4013-A32B-D83508B78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10DBC-42B0-4ED3-B070-C66EBFB8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B33DB-1CE3-454F-89D9-41A270132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52A14-376B-4264-AF66-5EDBE53B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481" r:id="rId2"/>
    <p:sldLayoutId id="2147493482" r:id="rId3"/>
    <p:sldLayoutId id="2147493483" r:id="rId4"/>
    <p:sldLayoutId id="2147493484" r:id="rId5"/>
    <p:sldLayoutId id="2147493485" r:id="rId6"/>
    <p:sldLayoutId id="2147493486" r:id="rId7"/>
    <p:sldLayoutId id="2147493487" r:id="rId8"/>
    <p:sldLayoutId id="2147493488" r:id="rId9"/>
    <p:sldLayoutId id="2147493489" r:id="rId10"/>
    <p:sldLayoutId id="21474934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5.xml" /><Relationship Id="rId11" Type="http://schemas.openxmlformats.org/officeDocument/2006/relationships/tags" Target="../tags/tag756.xml" /><Relationship Id="rId12" Type="http://schemas.openxmlformats.org/officeDocument/2006/relationships/tags" Target="../tags/tag757.xml" /><Relationship Id="rId13" Type="http://schemas.openxmlformats.org/officeDocument/2006/relationships/tags" Target="../tags/tag758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9.xml" /><Relationship Id="rId3" Type="http://schemas.openxmlformats.org/officeDocument/2006/relationships/tags" Target="../tags/tag760.xml" /><Relationship Id="rId4" Type="http://schemas.openxmlformats.org/officeDocument/2006/relationships/tags" Target="../tags/tag761.xml" /><Relationship Id="rId5" Type="http://schemas.openxmlformats.org/officeDocument/2006/relationships/tags" Target="../tags/tag7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4.xml" /><Relationship Id="rId11" Type="http://schemas.openxmlformats.org/officeDocument/2006/relationships/tags" Target="../tags/tag775.xml" /><Relationship Id="rId12" Type="http://schemas.openxmlformats.org/officeDocument/2006/relationships/tags" Target="../tags/tag776.xml" /><Relationship Id="rId13" Type="http://schemas.openxmlformats.org/officeDocument/2006/relationships/tags" Target="../tags/tag777.xml" /><Relationship Id="rId14" Type="http://schemas.openxmlformats.org/officeDocument/2006/relationships/tags" Target="../tags/tag778.xml" /><Relationship Id="rId15" Type="http://schemas.openxmlformats.org/officeDocument/2006/relationships/tags" Target="../tags/tag779.xml" /><Relationship Id="rId16" Type="http://schemas.openxmlformats.org/officeDocument/2006/relationships/tags" Target="../tags/tag780.xml" /><Relationship Id="rId17" Type="http://schemas.openxmlformats.org/officeDocument/2006/relationships/tags" Target="../tags/tag781.xml" /><Relationship Id="rId18" Type="http://schemas.openxmlformats.org/officeDocument/2006/relationships/tags" Target="../tags/tag782.xml" /><Relationship Id="rId19" Type="http://schemas.openxmlformats.org/officeDocument/2006/relationships/tags" Target="../tags/tag783.xml" /><Relationship Id="rId2" Type="http://schemas.openxmlformats.org/officeDocument/2006/relationships/tags" Target="../tags/tag766.xml" /><Relationship Id="rId20" Type="http://schemas.openxmlformats.org/officeDocument/2006/relationships/tags" Target="../tags/tag784.xml" /><Relationship Id="rId21" Type="http://schemas.openxmlformats.org/officeDocument/2006/relationships/tags" Target="../tags/tag785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Relationship Id="rId6" Type="http://schemas.openxmlformats.org/officeDocument/2006/relationships/tags" Target="../tags/tag770.xml" /><Relationship Id="rId7" Type="http://schemas.openxmlformats.org/officeDocument/2006/relationships/tags" Target="../tags/tag771.xml" /><Relationship Id="rId8" Type="http://schemas.openxmlformats.org/officeDocument/2006/relationships/tags" Target="../tags/tag772.xml" /><Relationship Id="rId9" Type="http://schemas.openxmlformats.org/officeDocument/2006/relationships/tags" Target="../tags/tag7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Relationship Id="rId5" Type="http://schemas.openxmlformats.org/officeDocument/2006/relationships/tags" Target="../tags/tag7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Relationship Id="rId6" Type="http://schemas.openxmlformats.org/officeDocument/2006/relationships/tags" Target="../tags/tag806.xml" /><Relationship Id="rId7" Type="http://schemas.openxmlformats.org/officeDocument/2006/relationships/tags" Target="../tags/tag807.xml" /><Relationship Id="rId8" Type="http://schemas.openxmlformats.org/officeDocument/2006/relationships/tags" Target="../tags/tag808.xml" /><Relationship Id="rId9" Type="http://schemas.openxmlformats.org/officeDocument/2006/relationships/tags" Target="../tags/tag8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0.xml" /><Relationship Id="rId3" Type="http://schemas.openxmlformats.org/officeDocument/2006/relationships/tags" Target="../tags/tag811.xml" /><Relationship Id="rId4" Type="http://schemas.openxmlformats.org/officeDocument/2006/relationships/tags" Target="../tags/tag8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506100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2023年产品现场工程师年度总结及来年计划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产品现场工作亮点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产品现场工作不足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来年工作计划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510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参与了ZZ项目的研发，并成功实现了产品化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完成了XX项目的现场安装调试工作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协助客户完成了YY产品的升级改造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针对客户反馈的问题，及时进行了处理和解决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5132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设备故障频繁：通过定期维护和保养，减少设备故障发生率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生产进度延误：优化生产流程，提高生产效率，确保按时完成生产任务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产品质量不稳定：加强质量管理体系建设，提高员工质量意识，确保产品质量合格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客户投诉处理不及时：建立完善的客户服务体系，提高客户服务质量，及时处理客户投诉和反馈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516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高效协作：与团队成员保持良好沟通，确保项目进度顺利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及时反馈：对于工作中遇到的问题和困难，及时向团队成员和上级领导反馈，寻求支持和帮助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有效沟通：在项目推进过程中，积极与团队成员沟通交流，了解彼此的工作进展和困难，共同解决问题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建立信任：通过良好的沟通和协作，建立团队之间的信任和默契，提高团队整体效率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技能提升与学习</a:t>
            </a:r>
            <a:endParaRPr lang="zh-CN" altLang="en-US"/>
          </a:p>
        </p:txBody>
      </p:sp>
      <p:sp>
        <p:nvSpPr>
          <p:cNvPr id="105192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掌握新技能：在2023年，我学会了XXX技能，这有助于提高工作效率和项目完成质量。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2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持续学习：我参加了XXX培训，不断更新自己的知识和技术，以适应行业发展的需要。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技能应用：我将所学的技能应用于实际工作中，取得了良好的效果，提高了项目的成功率。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团队合作：在团队中，我与同事们互相学习，共同进步，提高了整个团队的技能水平。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1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产品现场工作亮点</a:t>
            </a:r>
            <a:endParaRPr lang="zh-CN" altLang="en-US"/>
          </a:p>
        </p:txBody>
      </p:sp>
      <p:sp>
        <p:nvSpPr>
          <p:cNvPr id="105222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创新与优化</a:t>
            </a:r>
            <a:endParaRPr lang="zh-CN" altLang="en-US"/>
          </a:p>
        </p:txBody>
      </p:sp>
      <p:sp>
        <p:nvSpPr>
          <p:cNvPr id="10526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提出并实施了多项创新方案，提高了生产效率和产品质量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6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引入了新型设备和技术，提升了生产自动化水平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积极参与行业交流和技术研讨，不断吸收新知识并应用于实际工作中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优化了生产线布局，减少了物流成本和生产周期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客户反馈与评价</a:t>
            </a:r>
            <a:endParaRPr lang="zh-CN" altLang="en-US"/>
          </a:p>
        </p:txBody>
      </p:sp>
      <p:sp>
        <p:nvSpPr>
          <p:cNvPr id="10530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客户对产品现场工程师的工作表示满意，认为他们专业、负责、高效。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客户对产品现场工程师的沟通能力和服务意识给予高度评价，认为他们能够及时解决问题并保持良好的沟通。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客户对产品现场工程师在项目中的协作精神和服务态度给予好评，认为他们能够积极配合并满足客户需求。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客户对产品现场工程师的技术能力和专业水平表示认可，认为他们能够提供高质量的技术支持和解决方案。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2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质量保障与控制</a:t>
            </a:r>
            <a:endParaRPr lang="zh-CN" altLang="en-US"/>
          </a:p>
        </p:txBody>
      </p:sp>
      <p:sp>
        <p:nvSpPr>
          <p:cNvPr id="10533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定期进行质量培训，提高员工质量意识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建立完善的质量管理体系，确保产品质量稳定可靠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严格把控产品质量，确保产品合格率达到99%以上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优化生产流程，提高生产效率，降低不良品率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安全生产与环保</a:t>
            </a:r>
            <a:endParaRPr lang="zh-CN" altLang="en-US"/>
          </a:p>
        </p:txBody>
      </p:sp>
      <p:sp>
        <p:nvSpPr>
          <p:cNvPr id="10536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实施环保措施，减少对环境的污染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严格遵守安全操作规程，确保生产过程中的安全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及时排查和整改安全隐患，确保生产现场的安全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加强员工安全培训，提高员工的安全意识和技能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产品现场工作不足</a:t>
            </a:r>
            <a:endParaRPr lang="zh-CN" altLang="en-US"/>
          </a:p>
        </p:txBody>
      </p:sp>
      <p:sp>
        <p:nvSpPr>
          <p:cNvPr id="10539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https://d.book118.com/948045061001006023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2023年产品现场工程师年度总结及来年计划</vt:lpstr>
      <vt:lpstr>目录</vt:lpstr>
      <vt:lpstr>2023年工作总结</vt:lpstr>
      <vt:lpstr>完成项目及任务</vt:lpstr>
      <vt:lpstr>遇到的问题及解决方案</vt:lpstr>
      <vt:lpstr>团队合作与沟通</vt:lpstr>
      <vt:lpstr>技能提升与学习</vt:lpstr>
      <vt:lpstr>产品现场工作亮点</vt:lpstr>
      <vt:lpstr>创新与优化</vt:lpstr>
      <vt:lpstr>客户反馈与评价</vt:lpstr>
      <vt:lpstr>质量保障与控制</vt:lpstr>
      <vt:lpstr>安全生产与环保</vt:lpstr>
      <vt:lpstr>产品现场工作不足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2024-08-29T08:57:01.585</cp:lastPrinted>
  <dcterms:created xsi:type="dcterms:W3CDTF">2024-08-29T00:57:01Z</dcterms:created>
  <dcterms:modified xsi:type="dcterms:W3CDTF">2024-08-29T00:57:04Z</dcterms:modified>
</cp:coreProperties>
</file>