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165AF-FCFB-4B15-BE51-C74834AC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5D900-8D9B-4BE6-8B41-BA24D2615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A6636-E721-4BD3-8547-75D9121BB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987E4-ED14-4FF0-88B4-98E88B0E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A223D-59BD-4F42-B45D-D918DA60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C3218D-0638-40F7-9A9E-14BAC8297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177B7-CC57-4DF6-A5B7-139464DD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F2CB6-8585-434C-8E53-6246710FB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66F1A-85F4-4289-8136-EF2C75CA2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68A57-65AC-4253-9D6A-FAD68D3C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D2AF5-01F1-4DEB-A667-559A79B51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5106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小学图书馆管理制度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阅读推广活动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图书馆的日常管理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安全与卫生管理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7" r="325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图书馆的宗旨是为学生的学习和成长提供优质的服务，促进学生的全面发展。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图书馆是学校的重要组成部分，为学生提供阅读和学习资源，是学生学习和发展的重要场所。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图书馆的使命和目标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图书馆的使命是为学生提供丰富、多样的阅读和学习资源，满足学生的学习需求，提高学生的阅读兴趣和阅读能力。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图书馆的目标是营造一个良好的阅读和学习环境，引导学生养成良好的阅读习惯，培养学生的自主学习和终身学习的能力。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图书馆的组织结构包括馆长、副馆长、采编组、流通组、阅览组等部门，各部门分工明确，协同工作。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人员分工方面，馆长负责全面管理图书馆工作，副馆长协助馆长工作并分管部分业务工作，各组工作人员负责具体的业务工作，如采购图书、管理图书、维护阅览环境等。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图书馆的组织结构和人员分工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学生需向图书馆管理员登记借阅图书，并按时归还。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借阅期限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借阅数量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学生可借阅图书的最长期限为两周，不得续借。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每个学生每次最多可借阅5本图书。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图书的借阅制度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https://d.book118.com/948045106114006046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2024-09-27T17:47:02.112</cp:lastPrinted>
  <dcterms:created xsi:type="dcterms:W3CDTF">2024-09-27T09:47:02Z</dcterms:created>
  <dcterms:modified xsi:type="dcterms:W3CDTF">2024-09-27T09:47:03Z</dcterms:modified>
</cp:coreProperties>
</file>