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9B8823-2236-4A06-9EAE-F3F1BEE50D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BE2264-D8B0-4BBD-9604-C8338A49ED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5160EE-E74D-420C-828B-A755C0A048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541D255-9CCE-4DF8-A5F0-0ADE83D080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DFC13B8-7F84-4304-8011-D29B975B88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3D5244C-40CB-4A20-8F2F-FA51E5B19E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40D92A3-CC4C-4EEA-8F2D-4258ACBDDB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3DECCF1-CE64-4CC8-BBF8-B3F0AE831D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08AD05C-6989-4A44-BD75-2664E3D490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19A0CB-22FD-4489-8F3F-C84D63D831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64304B-E0BE-4954-8C61-F44B9396A2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48046125143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9816" y="1127918"/>
            <a:ext cx="9829800" cy="21050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第三章环境管理体制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环境管理体制概述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环境管理机构的设置与职责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环境管理制度与政策体系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环境管理手段与方法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环境管理评价与指标体系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环境管理体制的改革与创新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环境管理体制概述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环境管理体制是指国家环境管理机构设置、行政隶属关系和管理权限划分等方面的组织体系和制度，是保障国家环境管理实施的组织结构、责权配置和运行方式。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环境管理体制的定义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环境管理体制的内涵包括环境管理机构设置、环境管理职能划分、环境管理运行方式等方面。其中，机构设置是体制的基础，职能划分是体制的核心，运行方式是体制的保障。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环境管理体制的内涵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定义与内涵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8500" r="85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国外对环境管理体制的研究起步较早，已经形成了较为完善的环境管理体制。例如，美国、日本等发达国家在环境管理机构设置、职能划分和运行方式等方面都有较为成熟的经验。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国外研究现状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我国对环境管理体制的研究相对较晚，但近年来也取得了显著进展。目前，我国已经建立了较为完善的环境管理机构体系，并在环境管理职能划分和运行方式等方面进行了积极探索和实践。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国内研究现状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国内外研究现状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发展趋势与挑战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未来环境管理体制的发展趋势将更加注重整体性、系统性和协调性。一方面，需要加强跨部门、跨地区的环境管理机构之间的协调合作；另一方面，需要推动环境管理职能向基层延伸，加强基层环境管理能力建设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发展趋势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前，我国环境管理体制面临着诸多挑战。例如，环境管理机构设置不够合理，职能交叉、重叠现象较为突出；环境管理运行方式不够科学，缺乏有效的监督和考核机制；公众参与环境管理的渠道不畅，社会监督力量薄弱等。针对这些挑战，需要进一步完善环境管理体制，推动环境管理向科学化、规范化和法制化方向发展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挑战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环境管理机构的设置与职责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生态环境部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负责制定国家环境保护政策、法律、法规和标准，并监督实施。同时，负责协调重大环境问题，指导、协调和监督地方环境保护工作。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国家发展和改革委员会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负责将环境保护纳入国民经济和社会发展规划，制定相关政策和措施，促进经济、社会与环境协调发展。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其他相关部门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如工业和信息化部、自然资源部、住房和城乡建设部等，在各自职责范围内负责相关环境保护工作。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中央层面环境管理机构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地市级环境保护局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负责本辖区内环境保护工作的具体组织和实施，落实上级环境保护政策和要求，监督和指导县级环境保护工作。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县级环境保护局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负责本辖区内环境保护工作的具体实施和监管，落实上级环境保护政策和要求，开展环境执法和监测工作。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省级环境保护厅（局）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负责本省（区、市）环境保护工作的统一监督管理，制定和实施本省（区、市）环境保护规划和计划。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地方层面环境管理机构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t="10042" b="10042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负责制定和实施企业环境保护规划和计划，监督和管理企业环境保护设施的运行和维护，确保企业污染物达标排放。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企业环保部门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负责对企业污染物排放进行监测和分析，提供准确、及时的环境监测数据和信息，为企业环保决策提供依据。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企业环境监测机构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负责具体执行企业环保政策和要求，组织开展环保宣传和培训活动，提高企业员工的环保意识和技能。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企业环保管理人员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企业内部环境管理机构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环境管理制度与政策体系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确立环境保护的基本原则、制度和措施，为环境保护提供法律保障。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环境保护法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000" r="120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污染防治法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8375" r="183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生态保护法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5708" r="1570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针对大气、水、土壤等环境污染问题，制定污染防治的法律规范。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保护自然生态系统和生物多样性，促进生态恢复和可持续发展。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环境保护法律制度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通过对资源消耗和污染排放征税，引导企业和个人减少资源消耗和污染排放。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42" r="4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83" r="8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208" r="208"/>
          <a:stretch>
            <a:fillRect/>
          </a:stretch>
        </p:blipFill>
        <p:spPr>
          <a:xfrm>
            <a:off x="8871766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绿色税收制度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鼓励金融机构为绿色产业和项目提供贷款、投资等金融服务，促进绿色经济发展。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绿色金融政策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通过政府和市场手段，对生态保护者给予经济补偿，激励更多人参与生态保护。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生态补偿机制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环境经济政策体系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7" r="1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环保社会组织发展政策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鼓励和支持环保社会组织的发展，发挥其在环境管理中的积极作用。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公众参与制度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保障公众对环境管理的知情权、参与权和监督权，促进环境决策的民主化和科学化。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环境教育政策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普及环保知识，提高公众环保意识，培养环保人才。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环境社会政策体系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https://d.book118.com/948046125143006034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2024-09-13T15:02:28.040</cp:lastPrinted>
  <dcterms:created xsi:type="dcterms:W3CDTF">2024-09-13T07:02:28Z</dcterms:created>
  <dcterms:modified xsi:type="dcterms:W3CDTF">2024-09-13T07:02:30Z</dcterms:modified>
</cp:coreProperties>
</file>