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57B2A-6C10-4AB1-B142-3DBD0FAD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14955-576A-4ACB-96AC-066ED4763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7BB1A-1939-40A5-9AC4-D7E277132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214F4-2610-496B-A9D2-BD3CC2AB7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EF259-4CB2-4467-B0FC-5C5F7C574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C9C1E7-B444-4A75-AA3B-63A6ADD9C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229938-7166-49F1-B7B4-E7265038B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0FA18-ADD4-4222-9260-68FE15330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969F0-6782-47BD-BB8B-295BB79D5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A2352-FDFB-42DC-B158-1B9615C21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B2BF5-A307-4648-B2D8-5F145A930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47111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跨界营销的概念理论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跨界营销的定义与起源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跨界营销的核心理论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跨界营销的策略与实践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跨界营销的定义与起源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2" b="164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跨界营销是一种跨越不同领域、行业和文化的营销策略，通过与其他品牌、IP、文化等合作，共同打造独特的品牌形象和用户体验。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跨界营销旨在打破传统营销的局限，通过创新的方式吸引更多目标受众，提升品牌知名度和销售业绩。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跨界营销起源于20世纪末的美国，当时一些品牌开始尝试与其他领域合作，以拓展市场份额和提升品牌影响力。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随着全球化和互联网的普及，跨界营销逐渐成为一种主流的营销策略。越来越多的品牌开始尝试与其他品牌、IP和文化进行合作，以创造出更具吸引力和话题性的品牌形象和产品。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跨界营销已经成为品牌营销的重要手段之一，尤其在时尚、美妆、汽车、游戏等领域中更为常见。品牌通过跨界合作，可以打破行业壁垒，拓展用户群体，提升品牌价值和市场份额。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跨界营销的核心理论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品牌联合是指两个或多个品牌之间的合作，通过共享资源、优势互补，共同创造更大的商业价值。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品牌联合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跨界营销通过品牌联合，可以提升品牌形象，增加品牌知名度和美誉度，提高消费者对品牌的认同感和忠诚度。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0" r="1687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不同品牌之间可以相互补充，形成协同效应，提高整体竞争力。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品牌互补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品牌联合理论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952" b="199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资源共享理论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跨界营销可以让不同品牌共享彼此的资源，包括渠道、技术、人才、品牌形象等，降低成本、提高效率。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不同品牌之间可以相互借鉴、学习，取长补短，实现优势互补，提高整体竞争力。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资源共享可以促进企业创新发展，推动产品和服务升级，满足消费者不断变化的需求。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跨界营销可以满足消费者多样化的需求，提供更加丰富、多元的产品和服务体验。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消费者心理认同感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跨界营销通过品牌联合、资源共享等方式，可以增强消费者对品牌的心理认同感，提高品牌忠诚度。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消费者行为引导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跨界营销可以通过创新的产品和服务，引导消费者产生新的需求和行为习惯，推动市场发展。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跨界营销的策略与实践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通过将不同领域的产品进行融合，创造出新颖、独特的产品，吸引消费者的关注和购买。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产品跨界通常涉及将不同行业的产品或服务进行组合，以创造出具有创新性和差异化的产品。这种策略可以满足消费者对于多元化和个性化的需求，同时增加产品的附加值和市场竞争力。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产品跨界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41" r="261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通过多种渠道进行营销和销售，以扩大品牌和产品的覆盖面，提高市场占有率。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随着互联网和移动互联网的普及，渠道跨界成为一种常见的营销策略。通过线上和线下的多种渠道进行营销和销售，企业可以更广泛地覆盖目标受众，提高品牌知名度和销售额。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渠道跨界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将不同文化元素进行融合，创造出具有文化特色的产品和服务，以满足消费者对于文化多样性的需求。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文化跨界是将不同地域、民族、时代的文化元素进行融合，以创造出具有独特文化内涵的产品和服务。这种策略可以增加产品的附加值和市场竞争力，同时促进文化交流和传播。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文化跨界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通过多种营销传播手段进行品牌推广和产品宣传，以提高品牌知名度和美誉度。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营销传播跨界是一种整合多种营销传播手段的策略，包括广告、公关、内容营销、社交媒体等。这种策略可以扩大品牌和产品的曝光度，提高品牌知名度和美誉度，同时增强与消费者的互动和沟通。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营销传播跨界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https://d.book118.com/948047111134006045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2024-09-26T14:18:20.186</cp:lastPrinted>
  <dcterms:created xsi:type="dcterms:W3CDTF">2024-09-26T06:18:20Z</dcterms:created>
  <dcterms:modified xsi:type="dcterms:W3CDTF">2024-09-26T06:18:22Z</dcterms:modified>
</cp:coreProperties>
</file>