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79595-AA32-4B58-8E15-59B81E9EA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C2D4B-D8B0-4605-A677-EB7652752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BC189-9E40-45BC-8715-C6390E9C3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17FE3-C83E-4F7A-9C35-C558C0C7D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8E2A9-BE43-4607-9EB2-DE72F641F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763B86-A21A-4FEE-9C05-286C9C854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624A2-CDCB-44BF-8245-3DDFB2BCF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B1B01-1C98-4EE5-BB5F-08F3FB720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7884E-680C-4A0B-8E02-400D36F25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DA1F1-3ACE-44BA-9F18-27F3497B1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9A443-1BBC-40D1-BABA-D58E29A13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50142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护理服务的培训PPT\n## 1.优质护理服务的概念与重要性\n### 1.1优质护理服务的定义与内涵\n### 1.2优质护理服务在医疗行业中的作用\n### 1.3优质护理服务对患者满意度的影响\n## 2.优质护理服务的培训方法与技巧\n### 2.1案例分析在优质护理服务培训中的应用\n### 2.2角色扮演在优质护理服务培训中的实践\n### 2.3团队协作在优质护理服务培训中的重要性\n## 3.优质护理服务的培训内容与实践\n### 3.1患者沟通技巧与心理护理培训\n### 3.2护理操作技能与规范培训\n### 3.3护理质量管理与持续改进培训\n## 4.优质护理服务的培训效果评估与反馈\n### 4.1培训效果的评估方法与指标\n### 4.2培训效果的反馈与改进措施\n### 4.3持续改进与优化培训方案\n## 5.优质护理服务的培训策略与展望\n### 5.1制定针对性的培训计划与目标\n### 5.2创新培训方式与方法，提高培训效果\n### 5.3未来优质护理服务培训的发展趋势与前景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200"/>
              <a:t>优质护理服务的培训PPT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优质护理服务的概念与重要性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优质护理服务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是指在护理过程中，通过提供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高质量、高效率、有温度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的护理服务，满足患者的需求，提高患者满意度的一种护理模式。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高质量：包括护理技术、护理管理、护理服务等方面的水平。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高效率：指在护理过程中，能够快速、准确地解决问题，提高护理服务的效率。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有温度：指在护理过程中，关注患者的情感需求，提供人性化的护理服务，让患者感受到关爱和温暖。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优质护理服务的内涵包括：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以患者为中心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：关注患者的需求，提供个性化的护理服务。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全员参与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：护理团队的每个成员都参与到护理服务中，共同为患者提供优质的护理。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：通过对护理服务的持续改进，提高护理服务的质量。</a:t>
            </a:r>
            <a:endParaRPr/>
          </a:p>
        </p:txBody>
      </p: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优质护理服务的定义与内涵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8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8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提高患者满意度：通过提供优质护理服务，满足患者的需求，提高患者对医疗服务的满意度。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提高医疗服务质量：优质护理服务可以提高医疗服务的整体质量，提升医疗行业的竞争力。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降低医疗纠纷：通过提供优质护理服务，减少患者对医疗服务的投诉，降低医疗纠纷的发生。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优质护理服务在医疗行业中的作用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提高患者满意度：通过提供优质护理服务，满足患者的需求，提高患者对医疗服务的满意度。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提高患者信任度：优质护理服务可以提高患者对医护人员和医疗机构的信任度，有利于建立良好的医患关系。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提高患者口碑：患者对优质护理服务的满意度和信任度可以提高，有利于提高医疗机构的口碑。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优质护理服务对患者满意度的影响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优质护理服务的培训方法与技巧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选择具有代表性的护理案例，进行分析讨论。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分析案例中护理服务的优点和不足。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讨论如何将案例中的优质护理服务应用到实际工作中。</a:t>
                </a:r>
                <a:endParaRPr/>
              </a:p>
            </p:txBody>
          </p:sp>
        </p:grpSp>
        <p:grpSp>
          <p:nvGrpSpPr>
            <p:cNvPr id="21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通过案例分析，提高护理人员的分析和解决问题的能力。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学会从案例中提炼优质护理服务的关键点。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学会如何将优质护理服务的理念应用到实际工作中。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案例分析在优质护理服务培训中的应用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设计具有挑战性的护理场景，进行角色扮演。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设定角色扮演的场景和角色，让护理人员充分体验优质护理服务的过程。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通过角色扮演，提高护理人员的沟通能力和团队协作能力。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通过角色扮演，提高护理人员的同理心和人文关怀。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学会站在患者的角度思考问题，提供更贴心的护理服务。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增强护理人员的人文关怀意识，提供更温暖的护理服务。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角色扮演在优质护理服务培训中的实践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团队协作在优质护理服务培训中的重要性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培训护理人员之间的团队协作能力。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学会如何与其他护理人员有效沟通，共同解决问题。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学会如何分工合作，提高护理服务的效率。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通过团队协作，提高护理服务质量。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护理人员之间的默契配合，有利于提高护理服务的质量。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团队协作可以分担护理工作中的压力，提高护理人员的工作满意度。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优质护理服务的培训内容与实践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培训护理人员的沟通技巧。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学会如何与患者建立良好的沟通关系。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学会如何向患者传达有效的信息，提高患者的理解和配合。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培训护理人员的心理护理技巧。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学会如何关注患者的心理需求，提供心理支持。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学会如何对患者进行心理疏导，缓解患者的心理压力。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患者沟通技巧与心理护理培训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https://d.book118.com/948050142042006037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优质护理服务的培训PPT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2024-09-17T00:51:18.498</cp:lastPrinted>
  <dcterms:created xsi:type="dcterms:W3CDTF">2024-09-16T16:51:18Z</dcterms:created>
  <dcterms:modified xsi:type="dcterms:W3CDTF">2024-09-16T16:51:20Z</dcterms:modified>
</cp:coreProperties>
</file>