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456A-EC74-4188-8150-F60C3FAFE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F32AA-4ECB-430D-A74E-2C79BDD4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2E086-1B44-4CB7-B66A-94826455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8992D-2BA2-4E67-AFBA-A0927E31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AC2F7-A754-4C45-B6C3-E844502D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0E57F-97D5-4488-A91D-9600B850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F76C3-D7DB-436D-9297-888BA5DF3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12C14-05E8-4F62-8218-059FDC439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2E736-1A3D-499B-93EC-F143F741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FD5E9-FEAD-44DC-9487-1BD046EE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2351-32A5-42D9-AC12-5D854D3BC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1025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财政的巨大作用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财政概念及功能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经济发展与财政支持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社会公平与福利改善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生态环境保护与资源利用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风险防范与化解机制构建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全球化背景下中国财政政策选择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财政概念及功能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财政具有公共性、非盈利性和法制性等特点，旨在满足社会公共需要，提供公共产品和服务。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财政通过税收、政府收费、国债等方式筹集资金，用于政府开支和公共投资。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724" r="47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76" b="3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财政是指国家（或政府）为履行其职能而参与社会产品和国民收入分配的活动，是国家治理的基础和重要支柱。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财政是国家治理的基础，通过参与社会产品和国民收入分配，调控宏观经济运行，促进经济社会发展。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财政在国家治理中发挥着重要支柱作用，通过提供公共产品和服务，满足社会公共需要，维护社会稳定。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财政还是国家进行宏观调控的重要手段，通过调整税收政策、政府支出等财政政策措施，影响总需求和总供给，实现宏观经济目标。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086" b="2208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财政在国家治理中地位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财政收入主要包括税收收入、非税收入、债务收入和国有资产收益等。其中，税收收入是财政收入的主要来源。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财政支出按照经济性质可分为购买性支出和转移性支出。购买性支出直接表现为政府购买商品和服务的活动；转移性支出则表现为资金无偿、单方面的转移，包括政府补助、捐赠支出等。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财政支出还可以按照功能分类，如经济建设支出、教育支出、社会保障支出等。这些支出反映了政府在不同领域和方面的投入和重点。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44" b="14844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69" b="17169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财政收入与支出分类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经济发展与财政支持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通过调整税收、支出等财政政策工具，可以影响社会总需求与总供给，进而调控经济增长速度和趋势。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财政政策对经济增长的调控作用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经济增长是财政收入增长的基础，经济发展水平的提高会带来财政收入的相应增加。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经济增长对财政收入的影响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在宏观调控中，财政政策和货币政策是相互补充、协调配合的，共同促进经济增长和稳定。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财政政策与货币政策的协调配合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经济增长与财政政策关系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PPP模式在基础设施建设中的应用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PPP模式可以引入社会资本参与基础设施建设，减轻政府财政压力，提高项目运营效率。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基础设施建设对经济增长的拉动作用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基础设施建设是经济增长的重要推动力之一，能够带动相关产业的发展，增加就业机会。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基础设施建设投资效益评估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对基础设施建设投资进行效益评估，可以科学合理地配置资源，提高投资效益。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基础设施建设投资效益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创新驱动发展战略的意义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创新驱动发展是转变经济发展方式、提高经济增长质量和效益的必由之路。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财政资金对创新驱动发展的支持方式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财政资金可以通过直接投入、税收优惠、贷款贴息等方式支持企业创新活动。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引导社会资本投入创新领域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政府可以通过引导基金、风险补偿等机制，引导社会资本投入创新领域，形成多元化的创新投入体系。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创新驱动发展战略资金保障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社会公平与福利改善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我国收入分配领域存在的问题，如城乡差距、贫富差距等，已成为影响社会和谐稳定的重要因素。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改革收入分配制度，建立更加公平、合理的收入分配体系，是实现社会公平和正义的重要举措，也是促进经济持续健康发展的必要条件。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收入分配制度改革背景及意义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83" b="195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805" b="118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社会保障体系完善举措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扩大社会保障覆盖面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将更多人纳入社会保障体系，提高社会保障水平，让更多人分享改革发展成果。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完善社会保险制度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建立健全养老、医疗、失业、工伤、生育等社会保险制度，提高社会保险待遇水平，保障人民群众基本生活。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加强社会救助体系建设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完善最低生活保障、特困人员供养、受灾人员救助等制度，为困难群众提供基本生活保障。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https://d.book118.com/948051025001006040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2024-09-18T01:52:35.402</cp:lastPrinted>
  <dcterms:created xsi:type="dcterms:W3CDTF">2024-09-17T17:52:35Z</dcterms:created>
  <dcterms:modified xsi:type="dcterms:W3CDTF">2024-09-17T17:52:37Z</dcterms:modified>
</cp:coreProperties>
</file>