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C1B8-CD8F-45D9-80F8-97BA5179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293FC-E32B-4279-8375-A7F77D8A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C333C-11F4-4F77-A31B-EA91693F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A70DC-D18F-4CB3-9C8A-47DAB00D8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5E71A-882B-40DE-B1B7-7C4F3E18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09A27-9537-42BD-B165-C29AEF00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E2530-BD8A-42DC-9514-B472B895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3E034-0AD3-4E55-A1CE-4715184C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8E0E5-D9AD-44F6-8FA4-3ADF4422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666D-5DCA-49AB-A4C5-BF991A66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F7EB5-538B-4984-B5E4-0C6131C2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1032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关于外源基因的表达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外源基因表达的研究方法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外源基因表达的应用领域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外源基因表达的安全性问题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探究外源基因在宿主细胞中的表达情况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了解外源基因表达对宿主细胞的影响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为基因治疗和基因工程提供理论支持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外源基因的表达载体和表达系统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外源基因表达对宿主细胞生长和代谢的影响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外源基因在宿主细胞中的表达效率和稳定性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外源基因在医学、农业和工业等领域的应用前景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外源基因表达的基本概念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外源基因是指来自不同物种或同一物种不同个体之间的基因，通过基因工程手段导入到受体细胞中进行表达的基因。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外源基因可以是编码蛋白质的结构基因，也可以是调控基因表达的转录因子等。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外源基因的定义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936" b="2393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导入外源基因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通过基因工程手段将外源基因导入到受体细胞中，常用的方法包括显微注射、基因枪、电穿孔等。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外源基因的转录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在受体细胞中，外源基因被转录成mRNA，这一过程需要依赖宿主细胞的转录机器。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外源基因的翻译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mRNA在核糖体上被翻译成蛋白质，实现外源基因的表达。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外源基因表达的机制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通过表达外源基因来生产重组蛋白药物、疫苗、抗体等，用于治疗和预防疾病。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导入优良性状的外源基因，改良作物和畜禽品种，提高产量和品质。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利用外源基因表达生产工业酶、生物燃料、生物材料等。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研究外源基因在细胞内的表达调控机制，揭示生命活动的本质和规律。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外源基因表达的意义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外源基因表达的研究方法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28" r="18628"/>
          <a:stretch>
            <a:fillRect/>
          </a:stretch>
        </p:blipFill>
        <p:spPr>
          <a:xfrm>
            <a:off x="6907440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通过特定的酶将外源基因与载体DNA连接，形成重组DNA分子，然后导入宿主细胞进行扩增和表达。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常用的载体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包括质粒、噬菌体、病毒等，它们能够在宿主细胞内自主复制并稳定遗传。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可以实现外源基因的大量扩增和高效表达，便于基因功能的研究和应用。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可以实现外源基因在生物体内的长期表达和遗传，适用于农业生产、生物医药等领域。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将外源基因通过特定的方法导入到目标生物体的基因组中，使其稳定整合并表达。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常用的导入方法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包括显微注射、基因枪、电穿孔等，这些方法能够将外源基因直接导入到生物体的细胞或组织中。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利用特定的核酸酶在生物体基因组中进行定点切割，然后通过细胞自身的修复机制引入外源基因或进行基因修复。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包括CRISPR-Cas9、TALEN、ZFN等，它们具有高度的特异性和切割效率。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常用的核酸酶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可以实现生物体基因组的精确编辑和修饰，为基因治疗和遗传性疾病的研究提供了有力工具。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958" r="30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https://d.book118.com/948051032011006034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2024-09-12T06:23:10.974</cp:lastPrinted>
  <dcterms:created xsi:type="dcterms:W3CDTF">2024-09-11T22:23:10Z</dcterms:created>
  <dcterms:modified xsi:type="dcterms:W3CDTF">2024-09-11T22:23:12Z</dcterms:modified>
</cp:coreProperties>
</file>