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159E17-A725-402F-9EE1-3E18939A0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70A361-A40E-4455-8B0B-F16DD79CC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644BFD-C0FB-43C9-90A5-E40CDAB18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A7A45D-DA8A-473E-91A7-4E1D602A9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594F50-438B-41A7-9092-31727196F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6FA0A9-8992-4946-B669-5E2E2559F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31178B-1E0F-4B18-ADD0-F508D0C37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1B21F2-F58A-44F1-AD84-A859D9BE8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3D4FA5-B4A8-4C27-85F8-899B29AE1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5C029-A62C-461C-9608-F9C351E20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0BFF2B-28E4-4463-8318-644905BBB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51040047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企业和社区共建绿色生态环境的合作机制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Arial"/>
                <a:ea typeface="Arial"/>
                <a:cs typeface="Arial"/>
              </a:rPr>
              <a:t>2023-12-14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企业与社区共建绿色生态环境的基础理论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企业与社区共建绿色生态环境的合作模式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企业与社区共建绿色生态环境的机制设计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企业与社区共建绿色生态环境的保障措施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企业与社区共建绿色生态环境的未来展望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全球环境问题日益严重，如气候变化、资源短缺、污染等，对人类生存和发展造成巨大威胁。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全球环境问题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3" r="7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企业社会责任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9625" b="9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社区参与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3" r="7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企业作为社会的重要成员，有责任积极参与环境保护和可持续发展。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社区是社会的基本单元，社区居民的环保意识和行动对环境保护具有重要影响。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637" r="336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探讨企业和社区在共建绿色生态环境方面的合作机制，以提高环境保护的效果和可持续性。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如何建立有效的合作机制，促进企业和社区在绿色生态环境建设方面的共同参与和合作？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企业与社区共建绿色生态环境的基础理论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绿色生态环境是指以生态学原理为基础，由自然环境、经济环境和社会环境所组成的复合生态系统。它强调在人类活动与自然环境之间建立和谐关系，实现经济、社会和环境的可持续发展。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绿色生态环境是包含生态、经济、社会三个方面的复杂系统，其中生态是指自然环境的保护和合理利用，经济是指经济发展与环境保护的协调，社会是指社会公众的参与和共享。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绿色生态环境的定义与内涵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企业角色与责任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企业作为经济活动的主要参与者，应积极采取绿色生产方式，减少对环境的污染和资源的消耗，同时加强企业内部的环保管理和教育培训，提高员工的环保意识和技能。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社区角色与责任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社区作为居民生活和社交的场所，应加强环保宣传和教育，提高居民的环保意识和参与度，同时组织开展环保活动和志愿服务，促进社区的绿色发展和生态保护。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企业与社区的角色与责任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可持续发展理论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可持续发展理论强调经济、社会和环境的协调发展，是共建绿色生态环境的核心理论基础。它主张在满足当代人需求的同时，不损害未来世代的需求，实现可持续的发展。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生态经济学理论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生态经济学理论是研究生态和经济相互关系的科学，它强调在经济发展中保护生态环境，实现经济与生态双重效益。它为共建绿色生态环境提供了重要的理论支撑和实践指导。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社会参与理论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社会参与理论主张广泛的社会参与和合作，共同推动环境保护事业的发展。它强调政府、企业和公众共同参与环保活动，形成共建共治共享的绿色生态环境治理格局。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共建绿色生态环境的理论基础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企业与社区共建绿色生态环境的合作模式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政府主导型合作模式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政府在合作中发挥关键作用，通过政策引导和财政支持，推动企业与社区的绿色合作。其特点在于利用政府的影响力，调动各方面的资源，推动合作的顺利进行。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企业主导型合作模式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企业主动与社区进行绿色合作，实现资源共享和互利共赢。这种模式注重企业的自主性和创新性，通过企业的带动作用，促进社区的绿色发展。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社区主导型合作模式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社区主动寻求与企业合作，以解决当地的环境问题。这种模式强调社区的主动性，通过社区的力量推动合作的进行。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合作模式的类型与特点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政府主导型合作模式案例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市政府为了推动城市的绿色发展，出台了一系列的政策措施，鼓励企业与社区开展绿色合作。例如，政府对在绿色合作中表现突出的企业给予税收优惠和财政支持，同时对积极参与的社区提供技术指导和资金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企业主导型合作模式案例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某大型制造企业与周边社区开展合作，共同建设污水处理设施和垃圾分类处理系统。企业提供技术和资金支持，社区提供土地和人力资源，共同实现资源的共享和互利共赢。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社区主导型合作模式案例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某社区为了解决当地的环境问题，主动与企业联系，寻求合作。例如，社区与企业合作建设绿色公园，企业提供技术和资金支持，社区负责土地和人力资源的投入。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合作模式的实践案例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https://d.book118.com/948051040047006023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2024-08-29T21:09:55.287</cp:lastPrinted>
  <dcterms:created xsi:type="dcterms:W3CDTF">2024-08-29T13:09:55Z</dcterms:created>
  <dcterms:modified xsi:type="dcterms:W3CDTF">2024-08-29T13:09:57Z</dcterms:modified>
</cp:coreProperties>
</file>