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43816D-82A5-4ECB-97B7-E44DB6A58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CF236C-ADBB-4F13-8FB3-25696D8CE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E6BC3C-070B-46D7-BC2D-B67D20C17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13423D-F594-434A-B732-84143AF45B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F5C7EF-53AC-4608-B2DE-1C955B3ABD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8C91BC-7AF8-4140-9164-B3B40218BA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02588F-1E33-45D0-846A-F9894CC4D7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A37644-A7DE-4AE3-8DA3-76EB6C5F34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8474D6-D6DE-4A14-94F3-6643D19C35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C31841-4994-4759-A03E-EBBC850FD8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663E4E-8F15-4C04-A984-921539239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51131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《波特五力分析模板》ppt课件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波特五力分析介绍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五力分析的五大因素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五力分析的应用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五力分析的实践案例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五力分析的局限性与改进建议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波特五力分析介绍</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波特五力分析是一种用于评估行业竞争态势和潜在威胁的战略分析工具。</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帮助企业识别行业中的关键竞争力量，从而制定有效的竞争策略。</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适用于各个行业的竞争分析，尤其适用于成熟行业和稳定竞争的市场环境。</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对于新兴行业或快速变化的行业，波特五力分析可能无法全面反映市场动态。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适用范围与限制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限制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由迈克尔·波特教授在20世纪80年代提出，最初用于分析企业竞争战略。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随着时间的推移，五力模型逐渐扩展到行业和宏观经济层面，成为战略分析的重要工具。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广泛应用于企业管理、市场营销、投资决策等领域，帮助企业和投资者理解行业竞争格局。</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五力模型的发展历程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五力分析的五大因素</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行业内的竞争者</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竞争者的数量和实力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评估行业内竞争者的数量和实力，了解市场竞争格局。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竞争策略和定位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分析竞争者的战略和定位，了解其竞争优势和劣势。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竞争结构和关系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研究竞争者的组织结构和关系，了解其合作和竞争关系。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市场机会与吸引力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分析潜在进入者可能看到的市场机会和吸引力，了解其进入的可能性。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政策法规与监管环境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研究政策法规和监管环境对潜在进入者的限制和影响。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进入壁垒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评估潜在进入者面临的壁垒，如技术壁垒、品牌壁垒、渠道壁垒等。</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潜在进入者的威胁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技术和创新趋势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研究技术和创新趋势对替代品发展的影响。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替代品的性能和价格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比较替代品与现有产品的性能和价格，了解替代品的竞争优势。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消费者偏好与接受度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分析消费者对替代品的偏好和接受度，了解替代品的市场潜力。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替代品的威胁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评估供应商的数量和集中度，了解供应商市场的竞争格局。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供应商的数量和集中度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分析供应商的谈判能力和控制力，了解其对采购商的影响力。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供应商的谈判能力和控制力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研究供应商的产品和服务的差异性，了解其对采购商的依赖程度。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供应商的产品和服务的差异性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供应商的议价能力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评估购买者的数量和规模，了解购买者市场的竞争格局。</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购买者的数量和规模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分析购买者的谈判能力和控制力，了解其对供应商的影响力。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购买者的谈判能力和控制力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研究购买者的需求和偏好，了解其对供应商的依赖程度。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购买者的需求和偏好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购买者的议价能力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五力分析的应用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优化资源配置</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五力分析有助于企业了解行业吸引力，从而合理配置资源，提高资源使用效率。</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制定差异化战略</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通过五力分析，企业可以识别行业内存在的竞争力量，并制定差异化战略，以避免直接竞争。</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确定企业核心业务领域</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通过五力分析，企业可以明确在哪些业务领域具备竞争优势，从而确定核心业务领域。</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企业战略制定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https://d.book118.com/948051131025006035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2024-09-13T20:56:27.064</cp:lastPrinted>
  <dcterms:created xsi:type="dcterms:W3CDTF">2024-09-13T12:56:27Z</dcterms:created>
  <dcterms:modified xsi:type="dcterms:W3CDTF">2024-09-13T12:56:29Z</dcterms:modified>
</cp:coreProperties>
</file>