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839CF-3B60-448A-A167-3F0A2AF75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DD72B-001E-4B65-B0F9-93C99AA1B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87463-AD3E-4304-820E-382FD09F2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473DB-D31C-4446-9CCC-E6A0A059C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29DA36-3766-4CBB-B2E3-971D8329B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72D98A-5E72-4E60-95FE-1248D94EA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8D604-8541-4930-AF81-DCD7D09AE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79EC6-05DE-4398-994C-811CC3658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77ED1-92E5-4CB5-8356-DD3ABF290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991C4-7A7A-49E2-A05E-64FFE8CAF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ECAAB-94A5-4DE4-850E-9A93BE414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52014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物业管理企业文化对社区文化建设的影响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物业管理企业文化的内涵与特点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社区文化的内涵与特点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物业管理企业文化对社区文化建设的影响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物业管理企业文化与社区文化的互动关系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以物业管理企业文化促进社区文化建设的策略与建议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强调物业管理企业文化在社区文化建设中的重要作用，提出加强物业管理企业文化建设的必要性。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通过研究和分析，为物业管理企业和社区文化建设提供有益的参考和建议。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682" r="196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探讨物业管理企业文化对社区文化建设的影响，分析两者之间的内在联系。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物业管理企业文化是社区文化的重要组成部分，对社区文化具有引导和塑造作用。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健康的物业管理企业文化可以促进社区文化的形成和发展，提升社区居民的认同感和归属感。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物业管理企业文化与社区文化相互促进、相互影响，共同构建和谐的社区环境。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89" b="76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物业管理企业文化与社区文化的关系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物业管理企业文化的内涵与特点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物业管理企业文化是企业在长期经营服务过程中形成的，为全体员工共同遵循的价值观、职业道德和行为规范的总和。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价值观体系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它体现了物业管理企业的服务理念、经营哲学和发展战略，是物业管理企业核心竞争力的重要组成部分。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物业管理企业文化的定义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包括企业使命、愿景、核心价值观等，是物业管理企业文化的灵魂和动力源泉。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企业精神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54" r="1455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包括企业规章制度、管理流程等，是物业管理企业文化的重要保障。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包括员工行为准则、服务礼仪等，是物业管理企业文化的重要体现。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行为文化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物业管理企业文化的内涵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物业管理企业文化强调服务至上，注重提升服务品质和客户满意度。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物业管理企业文化要求员工遵守职业道德和行为规范，确保服务质量和企业形象。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物业管理企业文化鼓励员工勇于创新，不断适应市场变化和客户需求。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物业管理企业文化倡导团队合作，强调协同作战和整体效益。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物业管理企业文化的特点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社区文化的内涵与特点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生活方式体现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社区文化反映了居民的生活方式、价值观念、行为准则等，是社区成员相互认同和归属的基础。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互动与共享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社区文化强调居民之间的互动、交流和共享，通过共同参与文化活动，增进彼此了解和信任。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社区文化是基于特定地域范围内的居民共同创造和享有的文化，体现了该地区的特色和传统。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社区文化的定义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包括社区内的建筑、设施、环境等，是社区文化的物质基础。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08" r="18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涉及社区的组织结构、管理制度、居民公约等，是社区文化的规范保障。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体现居民的信仰、价值观、道德观念等，是社区文化的核心。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社区文化的内涵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社区文化因地域、历史、民族等因素而具有多样性，呈现出丰富多彩的文化形态。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社区文化强调对不同文化背景的居民的包容和尊重，促进文化交流和融合。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社区文化承载着历史传统和民族特色，具有传承和发展的内在动力。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社区文化在传承的基础上不断创新，适应时代发展的需要，推动社区进步。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社区文化的特点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https://d.book118.com/948052014065006030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2024-09-07T00:07:26.465</cp:lastPrinted>
  <dcterms:created xsi:type="dcterms:W3CDTF">2024-09-06T16:07:26Z</dcterms:created>
  <dcterms:modified xsi:type="dcterms:W3CDTF">2024-09-06T16:07:28Z</dcterms:modified>
</cp:coreProperties>
</file>