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RFVUT+MS-UIGothic"/>
      <p:regular r:id="rId16"/>
    </p:embeddedFont>
    <p:embeddedFont>
      <p:font typeface="CNDURB+IPPUSS+ArialMT"/>
      <p:regular r:id="rId17"/>
    </p:embeddedFont>
    <p:embeddedFont>
      <p:font typeface="ABIOQK+OTBLWW+MicrosoftYaHei-Bold"/>
      <p:regular r:id="rId18"/>
    </p:embeddedFont>
    <p:embeddedFont>
      <p:font typeface="MHABUA+QFSQBH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984A-3704-4143-B4BD-4D753C30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4AED1-3F27-4A0F-BC00-A8B3114DC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5FE08-CB6A-4F36-A2DC-94655A96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EF395-3110-45BB-AC7F-09EE2D17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6DFD8-6559-433B-9844-C453B1DF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028D2-8F5A-4EAB-BA03-DF4201B50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81CBA-67D6-4318-B45F-F523A5B1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6BFD6-AA99-4B3B-9F01-FD65E3C0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822CC-2030-45B7-B14E-3A0E7439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B52C8-7465-412D-B8CC-4E8F1F1E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06C7F-B1AC-4F0D-ABEC-E0840A2E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20620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ARFVUT+MS-UIGothic"/>
                <a:cs typeface="ARFVUT+MS-UIGothic"/>
              </a:rPr>
              <a:t>股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动</a:t>
            </a:r>
            <a:r>
              <a:rPr sz="5150" spc="25">
                <a:solidFill>
                  <a:srgbClr val="FFA7EC"/>
                </a:solidFill>
                <a:latin typeface="ARFVUT+MS-UIGothic"/>
                <a:cs typeface="ARFVUT+MS-UIGothic"/>
              </a:rPr>
              <a:t>脉采血要点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ARFVUT+MS-UIGothic"/>
                <a:cs typeface="ARFVU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NDURB+IPPUSS+ArialMT"/>
                <a:cs typeface="CNDURB+IPPUS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脉采血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738821" cy="2429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NDURB+IPPUSS+ArialMT"/>
                <a:cs typeface="CNDURB+IPPUS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脉定位与穿刺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NDURB+IPPUSS+ArialMT"/>
                <a:cs typeface="CNDURB+IPPUS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脉采血操作流程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NDURB+IPPUSS+ArialMT"/>
                <a:cs typeface="CNDURB+IPPUS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脉采血注意事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NDURB+IPPUSS+ArialMT"/>
                <a:cs typeface="CNDURB+IPPUS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脉采血培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ARFVUT+MS-UIGothic"/>
                <a:cs typeface="ARFVUT+MS-UIGothic"/>
              </a:rPr>
              <a:t>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RFVUT+MS-UIGothic"/>
                <a:cs typeface="ARFVUT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ABIOQK+OTBLWW+MicrosoftYaHei-Bold"/>
                <a:cs typeface="ABIOQK+OTBLW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IOQK+OTBLWW+MicrosoftYaHei-Bold"/>
                <a:cs typeface="ABIOQK+OTBLW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ARFVUT+MS-UIGothic"/>
                <a:cs typeface="ARFVUT+MS-UIGothic"/>
              </a:rPr>
              <a:t>股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FFA7EC"/>
                </a:solidFill>
                <a:latin typeface="ARFVUT+MS-UIGothic"/>
                <a:cs typeface="ARFVUT+MS-UIGothic"/>
              </a:rPr>
              <a:t>脉采血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FFA7EC"/>
                </a:solidFill>
                <a:latin typeface="ARFVUT+MS-UIGothic"/>
                <a:cs typeface="ARFVUT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ARFVUT+MS-UIGothic"/>
                <a:cs typeface="ARFVUT+MS-UIGothic"/>
              </a:rPr>
              <a:t>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ARFVUT+MS-UIGothic"/>
                <a:cs typeface="ARFVUT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适用人群与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ARFVUT+MS-UIGothic"/>
                <a:cs typeface="ARFVUT+MS-UIGothic"/>
              </a:rPr>
              <a:t>适用人群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RFVUT+MS-UIGothic"/>
                <a:cs typeface="ARFVUT+MS-UIGothic"/>
              </a:rPr>
              <a:t>适用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50">
                <a:solidFill>
                  <a:srgbClr val="FFFFFF"/>
                </a:solidFill>
                <a:latin typeface="ARFVUT+MS-UIGothic"/>
                <a:cs typeface="ARFVUT+MS-UIGothic"/>
              </a:rPr>
              <a:t>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在急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室、重症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监护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病房、手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室等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需要快速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脉血液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本的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所广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RFVUT+MS-UIGothic"/>
                <a:cs typeface="ARFVU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采血前准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IOQK+OTBLWW+MicrosoftYaHei-Bold"/>
                <a:cs typeface="ABIOQK+OTBLW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IOQK+OTBLWW+MicrosoftYaHei-Bold"/>
                <a:cs typeface="ABIOQK+OTBLW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BIOQK+OTBLWW+MicrosoftYaHei-Bold"/>
                <a:cs typeface="ABIOQK+OTBLW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9970FC"/>
                </a:solidFill>
                <a:latin typeface="ARFVUT+MS-UIGothic"/>
                <a:cs typeface="ARFVUT+MS-UIGothic"/>
              </a:rPr>
              <a:t>估病人情况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ARFVUT+MS-UIGothic"/>
                <a:cs typeface="ARFVUT+MS-UIGothic"/>
              </a:rPr>
              <a:t>准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9970FC"/>
                </a:solidFill>
                <a:latin typeface="ARFVUT+MS-UIGothic"/>
                <a:cs typeface="ARFVUT+MS-UIGothic"/>
              </a:rPr>
              <a:t>器具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ARFVUT+MS-UIGothic"/>
                <a:cs typeface="ARFVUT+MS-UIGothic"/>
              </a:rPr>
              <a:t>病人准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IOQK+OTBLWW+MicrosoftYaHei-Bold"/>
                <a:cs typeface="ABIOQK+OTBLW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ARFVUT+MS-UIGothic"/>
                <a:cs typeface="ARFVUT+MS-UIGothic"/>
              </a:rPr>
              <a:t>股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FFA7EC"/>
                </a:solidFill>
                <a:latin typeface="ARFVUT+MS-UIGothic"/>
                <a:cs typeface="ARFVUT+MS-UIGothic"/>
              </a:rPr>
              <a:t>脉定位与穿刺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股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脉解剖位置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BIOQK+OTBLWW+MicrosoftYaHei-Bold"/>
                <a:cs typeface="ABIOQK+OTBLWW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BIOQK+OTBLWW+MicrosoftYaHei-Bold"/>
                <a:cs typeface="ABIOQK+OTBLW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穿刺点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ARFVUT+MS-UIGothic"/>
                <a:cs typeface="ARFVUT+MS-UIGothic"/>
              </a:rPr>
              <a:t>穿刺方法与技巧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ABIOQK+OTBLWW+MicrosoftYaHei-Bold"/>
                <a:cs typeface="ABIOQK+OTBLW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ARFVUT+MS-UIGothic"/>
                <a:cs typeface="ARFVUT+MS-UIGothic"/>
              </a:rPr>
              <a:t>股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动</a:t>
            </a:r>
            <a:r>
              <a:rPr sz="3800" spc="25">
                <a:solidFill>
                  <a:srgbClr val="FFA7EC"/>
                </a:solidFill>
                <a:latin typeface="ARFVUT+MS-UIGothic"/>
                <a:cs typeface="ARFVUT+MS-UIGothic"/>
              </a:rPr>
              <a:t>脉采血操作流程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https://d.book118.com/948052062001006041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ARFVUT+MS-UIGothic</vt:lpstr>
      <vt:lpstr>SimSun</vt:lpstr>
      <vt:lpstr>CNDURB+IPPUSS+ArialMT</vt:lpstr>
      <vt:lpstr>Times New Roman</vt:lpstr>
      <vt:lpstr>ABIOQK+OTBLWW+MicrosoftYaHei-Bold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2024-09-19T14:52:20.904</cp:lastPrinted>
  <dcterms:created xsi:type="dcterms:W3CDTF">2024-09-19T06:52:20Z</dcterms:created>
  <dcterms:modified xsi:type="dcterms:W3CDTF">2024-09-19T06:52:22Z</dcterms:modified>
</cp:coreProperties>
</file>