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91E182C-62D2-4C75-8A47-38446601B1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FD67E8-2923-43BA-B121-EC66992C4E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490F3D2-FFDB-4378-8F5E-7C84C4C2210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A6253E5-DF57-4977-B738-AC01766D2A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A59FE90-2C5B-4C14-A84B-42975E60C01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E5FB95B-7F36-45D6-9F3E-61DC4A8031B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6D99BEC-FA45-45A8-B766-FFC6067CC51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F7252E-1406-46C3-90B1-A7D9D64DEFA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BD43D32-8D2B-4030-BAEE-B5EED595A3E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3DE0A6-9E61-446C-86C5-0DBE49DAD2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AA99707-4AD7-48D8-B187-CB2B294586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805302407500604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大学生先进事迹报告会观后感</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汇报人：</a:t>
            </a: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2024-01-26</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报告会内容概述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感受与启发</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对比分析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思考与展望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总结与建议</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引言</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9" r="8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当前社会正处于快速发展的时代，对于高素质人才的需求日益迫切，大学生作为未来的中坚力量，其成长和发展备受关注。</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高等教育在培养大学生综合素质方面发挥着重要作用，而大学生先进事迹报告会则是展示大学生优秀品质和实践成果的重要平台。</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报告会背景</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教育背景</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社会背景</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报告会目的</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树立榜样</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通过宣传大学生中的先进典型，树立学习的榜样，引导广大学生向他们看齐，争当优秀大学生。</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传递正能量</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大学生先进事迹报告会传递的是积极向上的正能量，能够激发广大学生的奋斗精神和创新意识。</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促进交流</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报告会为大学生提供了一个交流互动的平台，可以促进不同学校、不同专业之间的学生互相学习、互相借鉴。</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报告会内容概述</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7250" r="17250"/>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介绍了在学术科研领域取得杰出成就的大学生，如发表高水平论文、获得重要科研奖项等。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学术科研方面的突出表现</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讲述了大学生积极参与社会实践活动，如志愿服务、社会调研等，为社会做出贡献的先进事迹。</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社会实践活动的积极参与</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分享了大学生在创新创业方面的成功案例，如创办公司、开发新产品等，展现了他们的创业精神和创新能力。</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创新创业的典型案例</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先进事迹介绍</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成功经验的分享</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演讲嘉宾结合自身经历，分享了成功的经验和教训，激励大学生勇于追求梦想，努力奋斗。</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对大学生成长的建议</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嘉宾们针对大学生的成长和发展，提出了宝贵的建议和指导，如培养自主学习能力、锻炼领导力等。</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对未来趋势的展望</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演讲嘉宾还对未来发展趋势进行了展望，引导大学生关注时代前沿，拓展视野，为未来发展做好准备。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演讲嘉宾分享</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现场观众积极向演讲嘉宾提问，涉及学习方法、职业规划、创新创业等方面，嘉宾们耐心解答，现场氛围热烈。</a:t>
            </a:r>
          </a:p>
        </p:txBody>
      </p:sp>
      <p:pic>
        <p:nvPicPr>
          <p:cNvPr id="6" name="Picture 6"/>
          <p:cNvPicPr>
            <a:picLocks noChangeAspect="1"/>
          </p:cNvPicPr>
          <p:nvPr/>
        </p:nvPicPr>
        <p:blipFill>
          <a:blip r:embed="rId2"/>
          <a:srcRect l="17542" r="175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观众提问环节</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部分观众在互动环节中分享了自己的感悟和体会，表达了对先进事迹的敬佩和学习到的宝贵经验。</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分享感悟环节</a:t>
            </a:r>
          </a:p>
        </p:txBody>
      </p:sp>
      <p:pic>
        <p:nvPicPr>
          <p:cNvPr id="10" name="Picture 10"/>
          <p:cNvPicPr>
            <a:picLocks noChangeAspect="1"/>
          </p:cNvPicPr>
          <p:nvPr/>
        </p:nvPicPr>
        <p:blipFill>
          <a:blip r:embed="rId3"/>
          <a:srcRect l="17083" r="17083"/>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报告会对部分表现突出的大学生进行了现场表彰，肯定了他们的成绩和贡献，激励更多的大学生向他们学习。</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现场表彰环节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现场互动环节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感受与启发</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精神品质可贵</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先进事迹中展现出来的精神品质，如坚韧不拔、无私奉献、勇于创新等，都是值得我们学习和传承的。</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社会价值巨大</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这些先进事迹对于推动社会进步、弘扬社会正气、促进人的全面发展具有不可估量的价值。</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事迹真实感人</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报告会中介绍的先进事迹都是真实发生的，这些事迹不仅令人感动，而且具有深刻的启示意义。</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对先进事迹的感悟</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25" r="16625"/>
          <a:stretch>
            <a:fillRect/>
          </a:stretch>
        </p:blipFill>
        <p:spPr>
          <a:xfrm>
            <a:off x="705128" y="1258733"/>
            <a:ext cx="5140491"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报告会邀请的演讲嘉宾都是在各自领域具有卓越成就和广泛影响力的人物，他们的身份和地位令人肃然起敬。</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嘉宾身份显赫</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演讲嘉宾在报告会上表现出来的演讲技巧非常高超，他们能够用生动的语言、丰富的情感和恰当的表达方式将先进事迹呈现给观众。</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演讲技巧高超</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演讲嘉宾不仅具有专业上的成就，更拥有独特的人格魅力。他们真诚、谦逊、有爱心，这些品质深深地打动了在场的每一位观众。</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人格魅力独特</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对演讲嘉宾的认同</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对自身成长的启示</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我要将所学的知识和理念转化为实际行动，积极投身社会实践和志愿服务等活动，为实现个人价值和社会进步贡献自己的力量。</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积极投身实践</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通过观看报告会，我更加坚定了自己的理想信念，明确了人生目标和方向。</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坚定理想信念</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我要以先进事迹为榜样，学习他们身上的优秀品质和精神力量，努力成为像他们一样优秀的人。</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学习先进精神</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https://d.book118.com/948053024075006046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2024-09-27T12:14:29.968</cp:lastPrinted>
  <dcterms:created xsi:type="dcterms:W3CDTF">2024-09-27T04:14:29Z</dcterms:created>
  <dcterms:modified xsi:type="dcterms:W3CDTF">2024-09-27T04:14:32Z</dcterms:modified>
</cp:coreProperties>
</file>