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796F4-8F37-4CDC-844E-10DD6209F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616D6-67AC-4E61-8113-825703ADB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BDF12-FC16-4036-9970-2DC36FD1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06467-8F0F-4023-9F66-71D701A5D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8A848-F3A8-43D9-8539-9CD57375A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466406-1763-48B7-BF96-C016AEC0C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943F42-1B16-4147-88E9-19442DF20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F38EF-1C86-4F41-BA68-A10805F9C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5B050-8F61-4BC3-95E8-354D575F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2E588-C9F7-46C4-85FD-620EF8A59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0B6C8-ADFF-4587-A853-3914B51E2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5501004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信息中心年半年工作总结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信息基础设施建设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信息化应用与服务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工作展望与计划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000" r="30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完成信息中心半年工作总结报告，梳理工作成果和不足。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分析信息中心在半年内的工作重点和难点，提出改进措施。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总结信息中心在半年内的工作成绩和不足，为下半年工作提供参考。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8314" r="283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加强信息中心内部管理，提高工作效率和服务质量。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工作重点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如何有效协调各部门之间的合作，确保信息中心工作的顺利进行。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工作难点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工作重点与难点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信息中心在半年内完成了多项重要任务，包括系统升级、数据整理、信息安全保障等。同时，信息中心还积极与其他部门合作，提高了工作效率和服务质量。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在工作中，信息中心还存在一些不足之处，如部分员工对工作流程不够熟悉，需要加强培训和学习。此外，信息中心在与其他部门的沟通协调方面还需要进一步加强。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工作成绩与不足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信息基础设施建设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完成了基础设施设备的选型和采购，并开始进行设备的安装和调试。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与外部供应商合作，对基础设施进行了优化和升级，提高了系统的可靠性和性能。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775" r="47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583" b="2258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t="22514" b="2251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启动了新一轮信息中心基础设施建设，包括服务器、存储设备、网络设备等，以满足不断增长的业务需求。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建设情况概述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在设备安装过程中，发现部分设备的规格和配置不符合实际需求，及时与供应商协商，进行了设备的替换和重新配置。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在系统测试阶段，发现部分系统软件的版本不兼容，及时联系软件供应商，获取了兼容的版本并进行升级。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7519" b="2751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对于一些复杂的技术问题，邀请了行业专家进行咨询和指导，结合实际情况制定了有效的解决方案。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完成了信息中心基础设施的升级和优化，提高了系统的性能和可靠性。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通过与外部供应商的合作，实现了资源的共享和技术交流，提高了整体技术水平。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在设备选型和配置方面，加强了对业务需求的理解和分析，避免了类似问题的发生。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在系统测试阶段，加强了对细节的把控和测试的全面性，提高了系统的稳定性和可靠性。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取得的成绩和经验教训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https://d.book118.com/948055010047006047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2024-09-28T15:25:40.484</cp:lastPrinted>
  <dcterms:created xsi:type="dcterms:W3CDTF">2024-09-28T07:25:40Z</dcterms:created>
  <dcterms:modified xsi:type="dcterms:W3CDTF">2024-09-28T07:25:42Z</dcterms:modified>
</cp:coreProperties>
</file>