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1FFE0A-8899-4137-8062-138727F15A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009729-AA26-44E7-B6AE-79B330F211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18B95D-2C31-47E0-B0BD-D8851AD689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D2B5FE-BF32-48F6-9B29-324C799D8D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54A458F-F79D-4B2A-BD6A-1B6F0C92DA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3929077-98B6-4938-9BC8-C47083599D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F2AC616-6B4D-4B00-B6C1-5F60F8DD9C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77F2B6-2D55-4388-926F-E273963FA6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4E53E2-AE56-4E05-9373-FB08AAB969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D047F2-7CC8-4D1D-A899-30186236B7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CBFF27-208B-421B-8922-9C652458A3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8056041105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施工质量管理体系的相关法律法规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5854" y="4977559"/>
            <a:ext cx="2343302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33038" y="5701914"/>
            <a:ext cx="3208934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施工质量管理体系概述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施工质量管理的法律法规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法律法规在施工质量管理中的应用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施工质量管理体系的法律责任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法律法规对施工质量管理体系的影响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1503" r="150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提高施工质量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通过建立完善的施工质量管理体系，确保施工活动符合相关法律法规和标准要求，提高施工质量水平。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保障人民生命财产安全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加强施工质量管理，减少因施工质量问题引发的安全事故，保障人民生命财产安全。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促进建筑行业健康发展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推动建筑行业向规范化、标准化方向发展，提高行业整体竞争力，促进建筑行业健康发展。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80" r="138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相关法律法规为施工质量管理体系的建立和实施提供了法律依据，确保施工质量管理有法可依、有章可循。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提供法律依据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通过法律法规对施工行为进行规范，确保施工活动符合国家标准和行业标准，保障施工质量的稳定性和可靠性。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规范施工行为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相关法律法规加强了对施工质量管理的监管力度，对施工过程中的违法行为进行严厉打击，维护市场秩序和公平竞争。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强化监管力度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通过法律法规的引导和约束，促使施工企业自觉遵守相关规定，加强内部质量管理，提高企业自律意识和能力。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促进企业自律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法律法规的重要性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施工质量管理体系概述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4125" r="241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施工质量管理体系是指为确保施工工程在设计、采购、施工、试运行等各个阶段的质量和安全，通过制定一系列的管理规定、工作程序和技术标准，对施工全过程进行质量控制和管理的体系。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施工质量管理体系的范围涵盖了从施工准备到竣工验收的各个阶段，包括施工设计、材料设备采购、施工过程控制、质量检查和验收等环节。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定义和范围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207198"/>
            <a:ext cx="412962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组织结构和职责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776775" y="1654506"/>
            <a:ext cx="3900518" cy="819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建立合理的组织结构和明确的职责分工，确保各部门和人员能够有效地履行质量管理职责。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746354" y="3180495"/>
            <a:ext cx="338414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资源管理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746354" y="3627804"/>
            <a:ext cx="3305175" cy="1104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合理配置人力、物力、财力等资源，为施工过程的顺利进行提供有力保障。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776775" y="5015040"/>
            <a:ext cx="412962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改进和预防措施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776775" y="5462349"/>
            <a:ext cx="3994520" cy="95591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通过对施工过程中出现的问题进行总结分析，制定针对性的改进措施和预防措施，避免类似问题的再次发生。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05680" y="1345950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质量方针和目标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05680" y="1793259"/>
            <a:ext cx="4048125" cy="819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明确施工企业的质量方针和质量目标，为全体员工提供明确的质量方向。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04586" y="3180495"/>
            <a:ext cx="316719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过程控制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69245" y="3627804"/>
            <a:ext cx="3305175" cy="1104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通过对施工过程中的各个环节进行有效控制，确保施工质量的稳定性和可靠性。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454963" y="5015040"/>
            <a:ext cx="3895628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监视、测量和分析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4963" y="5462349"/>
            <a:ext cx="3898264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运用各种检测手段和分析方法，对施工过程进行实时监控和数据采集，以便及时发现问题并采取相应的措施。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19258" y="1436636"/>
            <a:ext cx="1122727" cy="11525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47063" y="1412952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444473" y="3277277"/>
            <a:ext cx="1281814" cy="11525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344483" y="3265085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581926" y="5111822"/>
            <a:ext cx="1023483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6347063" y="5099630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施工质量管理体系的构成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施工质量管理的法律法规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规定了建筑施工企业的资质管理、建筑工程发包与承包、建筑工程监理、建筑安全生产管理、建筑工程税收等方面的内容，是规范我国建筑市场的重要法律。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《中华人民共和国建筑法》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对建设工程质量管理的方针、原则、责任主体、质量监督、竣工验收等方面进行了详细规定，是保障建设工程质量的重要法规。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《建设工程质量管理条例》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规定了合同的订立、履行、变更和终止等方面的内容，对于建设工程施工合同的签订和履行具有指导意义。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《中华人民共和国合同法》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国家层面的法律法规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各地制定的《建筑市场管理条例》或《建筑业管理条例》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这些条例通常根据当地实际情况，对国家层面的建筑法规进行细化和补充，包括对施工企业的资质管理、招投标管理、工程造价管理等方面的规定。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各地制定的《建设工程质量管理办法》或《建筑工程质量管理…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这些办法或条例通常规定了建设工程质量监督的具体实施措施、验收标准和程序等，以保障当地建设工程的质量。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地方层面的法律法规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7344" r="27344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《建筑施工安全检查标准》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规定了建筑施工现场安全检查的各项内容和标准，是保障建筑施工安全的重要规范。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《建筑工程施工质量验收统一标准》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规定了建筑工程各专业工程施工质量验收的规范，包括验收的程序、组织和评定等方面。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各专业工程的施工质量验收规范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如《混凝土结构工程施工质量验收规范》、《钢结构工程施工质量验收规范》等，这些规范针对各专业工程的特点，规定了具体的施工质量要求和验收标准。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行业标准和规范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法律法规在施工质量管理中的应用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https://d.book118.com/948056041105006036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2024-09-16T02:12:11.779</cp:lastPrinted>
  <dcterms:created xsi:type="dcterms:W3CDTF">2024-09-15T18:12:11Z</dcterms:created>
  <dcterms:modified xsi:type="dcterms:W3CDTF">2024-09-15T18:12:13Z</dcterms:modified>
</cp:coreProperties>
</file>