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ABCF0-CE4C-4B20-95E5-F49731A58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15B4F-9269-4637-906D-E05A1371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E7F54-0193-43D0-84B9-F7CE6C21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17171-1BB2-4084-95B0-D4B7FC854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936ED-3FE2-48DB-9DDC-4D794AB7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35F3E-4613-4672-8548-D13CC875F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3919A-6885-4F02-A595-039F7E9AF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E58A4-E151-4E92-A8C0-08EB6C83C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64373-029A-4C7C-A4E1-A5CFEBBB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ED0F9-1075-4A6A-80A6-83DB2935A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9041C-F371-4C5B-BF3A-A2EBDF38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6117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订立培训演示课件\n## 1.合同订立的基本原则与流程\n### 1.1合同订立的基本原则及其重要性\n### 1.2合同订立的流程与关键步骤\n### 1.3合同订立过程中的风险与防范\n## 2.合同主体与标的的确定\n### 2.1合同主体的定义与资格要求\n### 2.2合同标的的确定与描述方法\n### 2.3合同主体与标的的关联与影响\n## 3.合同内容与条款的拟定\n### 3.1合同内容的组织与结构安排\n### 3.2合同条款的拟定与表述技巧\n### 3.3合同条款的合法性审查与完整性保障\n## 4.合同订立过程中的法律适用与争议解决\n### 4.1合同订立过程中的法律适用问题\n### 4.2合同争议解决的方式与选择\n### 4.3合同争议解决的实践与案例分析\n## 5.合同订立技巧与案例分析\n### 5.1合同订立过程中的沟通与谈判技巧\n### 5.2不同类型合同的订立技巧与要点\n### 5.3合同订立案例分析与实践借鉴\n## 6.合同订立培训总结与展望\n### 6.1合同订立培训的主要收获与启示\n### 6.2合同订立培训的未来发展趋势与挑战\n### 6.3提升合同订立能力的建议与措施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合同订立培训演示课件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合同订立的基本原则与流程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合同订立的基本原则及其重要性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诚实信用原则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双方当事人应遵循诚实信用原则，如实陈述合同标的和相关情况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诚实信用原则有助于维护合同的公平性和稳定性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违反诚实信用原则可能导致合同无效或撤销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自愿原则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合同双方应自愿签订合同，不得强迫或胁迫对方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自愿原则体现了合同双方的意愿和利益平衡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违背自愿原则的合同可能无效或被撤销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合同双方应平等协商合同条款，不得歧视或损害对方权益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平等原则有助于维护合同双方的合法权益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违背平等原则的合同可能无效或被撤销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确定合同主体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确认合同双方的资格和能力，确保双方具备签订合同的条件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了解合同双方的基本情况，如名称、住所、法定代表人等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核实合同双方的资质和信誉，确保双方具备履行合同的能力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确定合同标的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明确合同标的的具体内容，如产品、服务、金钱等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确定合同标的的数量、质量、交付时间等关键信息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对合同标的进行风险评估，确保合同双方能够承担相应的风险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拟定合同条款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按照法律法规和行业规范，拟定合同条款和内容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关注合同条款的合法性、合理性和完整性，确保合同条款明确具体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征求合同双方的意见，确保合同条款符合双方的意愿和利益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签订合同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双方当事人就合同条款达成一致，签订合同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签订合同应遵循法定形式，如书面、口头等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签订合同后，合同双方应履行合同义务，享有合同权利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合同订立的流程与关键步骤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合同主体风险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防范合同主体资格不符的风险，确保合同双方具备签订合同的条件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防范合同主体信誉不佳的风险，确保合同双方具备履行合同的能力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防范合同主体违约的风险，确保合同双方能够承担相应的违约责任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合同标的 risk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防范合同标的描述不清的风险，确保合同双方对合同标的达成一致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防范合同标的交付不合格的风险，确保合同双方能够按照约定履行合同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防范合同标的侵权风险，确保合同双方不存在侵犯他人权益的行为</a:t>
                </a:r>
                <a:endParaRPr/>
              </a:p>
            </p:txBody>
          </p:sp>
          <p:pic>
            <p:nvPicPr>
              <p:cNvPr id="2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合同条款风险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防范合同条款违法的风险，确保合同条款符合法律法规和行业规范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防范合同条款模糊不清的风险，确保合同条款明确具体，易于执行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防范合同条款不公平的风险，确保合同条款符合合同双方的意愿和利益</a:t>
                </a:r>
                <a:endParaRPr/>
              </a:p>
            </p:txBody>
          </p:sp>
          <p:pic>
            <p:nvPicPr>
              <p:cNvPr id="2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合同订立过程中的风险与防范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合同主体与标的的确定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合同主体的定义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合同主体是指具有合同权益和承担合同义务的自然人、法人和其他组织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合同主体是合同订立、履行和承担法律责任的基本单位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合同主体应具备签订合同的能力和资格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合同主体的资格要求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自然人应具备完全民事行为能力，如年满18周岁、具备独立生活能力等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法人应具备独立的法人资格，如营业执照、法定代表人等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其他组织应具备合法的成立手续和民事行为能力，如合伙企业、社会团体等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合同主体的定义与资格要求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合同标的的确定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合同标的是指合同双方权利义务所指向的对象，如产品、服务、金钱等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确定合同标的应遵循合同订立的基本原则，如诚实信用、自愿、平等原则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确定合同标的应考虑合同双方的需求和利益，确保合同标的明确具体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合同标的的描述方法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采用明确、具体、可执行的描述方式，确保合同双方对合同标的达成一致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使用规范的语言和格式，避免使用模糊不清、容易引起歧义的词汇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描述合同标的应包括数量、质量、交付时间等关键信息，确保合同标的完整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合同标的的确定与描述方法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合同主体与合同标的的关联</a:t>
                </a:r>
                <a:endParaRPr/>
              </a:p>
            </p:txBody>
          </p:sp>
          <p:sp>
            <p:nvSpPr>
              <p:cNvPr id="3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合同主体是合同标的的权利义务承担者，合同标的是合同主体权利义务的体现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合同主体与合同标的相互依存，缺一不可，共同构成合同的基本内容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合同主体与合同标的的关联影响合同的效力、履行和法律责任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合同主体与合同标的的影响</a:t>
                </a:r>
                <a:endParaRPr/>
              </a:p>
            </p:txBody>
          </p:sp>
          <p:sp>
            <p:nvSpPr>
              <p:cNvPr id="3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合同主体的能力和资格影响合同标的的确定和描述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合同标的的确定和描述影响合同主体的权利和义务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合同主体与合同标的的关联影响合同的履行和争议解决</a:t>
                </a:r>
                <a:endParaRPr/>
              </a:p>
            </p:txBody>
          </p:sp>
          <p:sp>
            <p:nvSpPr>
              <p:cNvPr id="3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合同主体与标的的关联与影响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合同内容与条款的拟定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合同内容的组织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根据合同类型和双方需求，系统地安排合同内容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确保合同内容完整、清晰，便于合同双方理解和执行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关注合同内容的逻辑性和条理性，避免合同内容杂乱无章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合同结构安排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采用常见的合同结构，如合同首部、正文和尾部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合同首部应包括合同名称、合同编号、合同双方等基本信息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合同正文应包括合同标的、合同条款、合同期限等核心内容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合同尾部应包括合同签署、合同盖章、合同附件等补充信息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合同内容的组织与结构安排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合同条款的拟定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遵循法律法规和行业规范，拟定合同条款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关注合同条款的合法性、合理性和完整性，确保合同条款明确具体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征求合同双方的意见，确保合同条款符合双方的意愿和利益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合同条款的表述技巧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使用规范的语言和格式，避免使用模糊不清、容易引起歧义的词汇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保持条款之间的逻辑性和连贯性，便于合同双方理解和执行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注意合同条款的适用性和灵活性，预留一定的调整和变更空间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合同条款的拟定与表述技巧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合同条款的合法性审查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审查合同条款是否符合法律法规和行业规范，避免违法条款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审查合同条款是否侵犯他人合法权益，避免侵权条款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审查合同条款是否符合公序良俗，避免违背社会道德和伦理的条款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合同条款的完整性保障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确保合同条款涵盖合同双方的权利和义务，避免遗漏或错误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确保合同条款明确具体，便于合同双方理解和执行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确保合同条款具有一定的适用性和灵活性，预留一定的调整和变更空间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合同条款的合法性审查与完整性保障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https://d.book118.com/948056117003006040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合同订立培训演示课件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2024-09-18T02:31:16.386</cp:lastPrinted>
  <dcterms:created xsi:type="dcterms:W3CDTF">2024-09-17T18:31:16Z</dcterms:created>
  <dcterms:modified xsi:type="dcterms:W3CDTF">2024-09-17T18:31:18Z</dcterms:modified>
</cp:coreProperties>
</file>