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E43B9-CEC6-4041-8F2F-44F18C441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2496F-5F82-4097-B472-0E7D0383C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B879C-DF5C-476D-B78B-5BF380D77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5D336-E815-46A3-859A-A6535874A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5D2AD8-6C06-40C2-BFEE-1A7F376AB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824843-94BB-4EB3-8C4C-90BA2822E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15E322-3AA9-4D72-B379-F3353EC91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C5AA5-E0FB-49CF-BABB-90F58D160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74D6E-F94E-42B0-B5AE-75D6481E3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A421F-C6B3-4A47-80DB-17192556F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167EC-10DE-4F01-B653-4A0F9E1A5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570731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900217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清华大学计算机软技术及应用基础电子教案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640993" y="1373505"/>
            <a:ext cx="6102112" cy="462325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计算机软技术概述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操作系统原理及应用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编程语言与程序设计基础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数据库系统原理及应用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网络通信与互联网技术基础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软件开发过程管理与质量保证体系建立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计算机软技术概述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计算机软技术是指计算机系统中除硬件以外的所有技术，包括系统软件、应用软件、数据库、网络通信等。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042" r="13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从早期的机器语言、汇编语言到高级语言、面向对象编程等，计算机软技术经历了不断的发展和演变。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操作系统、数据库管理系统、互联网技术等的发展，为计算机软技术的进步奠定了重要基础。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重要里程碑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计算机软技术的定义与发展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计算机软技术可分为系统软件和应用软件两大类。系统软件包括操作系统、数据库管理系统等；应用软件则涵盖各种具体的应用领域，如办公软件、图像处理软件等。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计算机软技术已广泛应用于各个领域，如金融、教育、医疗、娱乐等。在金融领域，计算机软技术可实现自动化交易、风险管理等功能；在教育领域，计算机软技术则支持在线教育、智能评估等应用。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计算机软技术的分类与应用领域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随着计算机技术的不断发展，计算机软技术面临着越来越多的挑战，如安全性问题、跨平台兼容性问题等。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计算机软技术将继续朝着智能化、云化、服务化等方向发展。人工智能技术将进一步融入计算机软技术中，提高软件的智能化水平；云计算技术将使得软件更加轻便、灵活，实现跨平台使用；软件服务化则将使得软件更加贴近用户需求，提供更加个性化的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计算机软技术的挑战与未来趋势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操作系统原理及应用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处理机管理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分配和控制处理机资源，实现多道程序并发执行。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管理和控制计算机的所有输入输出设备，提供设备驱动程序和接口。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用户接口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提供命令接口、程序接口和图形接口，方便用户使用计算机。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基本概念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操作系统是一组控制和管理计算机软硬件资源、合理组织计算机工作流程以及方便用户使用的程序的集合。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存储器管理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负责内存的分配、保护和扩充，提供虚拟存储技术。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支持文件的存储、访问和操作，提供文件保护和安全措施。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操作系统的基本概念与功能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用户将作业交给系统操作员，由操作员将作业成批装入计算机，然后由作业调度程序自动选择作业运行。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资源利用率高、系统吞吐量大。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常见操作系统类型及特点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985" r="21985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无交互能力，用户等待时间长。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允许多个用户同时通过自己的终端，以交互方式使用计算机，共享主机中的资源。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常见操作系统类型及特点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常见操作系统类型及特点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多路性、独立性、及时性、交互性。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对硬件的要求较高，例如中断处理能力、内存保护能力等。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实时操作系统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特点：系统能够及时响应外部事件的请求，在规定的时间内完成对该事件的处理，并控制所有实时任务协调一致地运行。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常见操作系统类型及特点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常见操作系统类型及特点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响应及时、高可靠性。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资源利用率和系统吞吐量相对较低。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运行在服务器上的操作系统，提供网络通信、资源管理、网络安全等功能。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325" b="83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实现资源共享、提高系统可靠性、方便用户使用网络。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安全性和稳定性要求较高。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常见操作系统类型及特点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作为计算机系统资源的管理者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操作系统作为计算机系统资源的管理者，负责分配和控制处理机、存储器、设备等资源，确保资源的合理使用和高效利用。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542" r="17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作为用户和计算机硬件之间的接口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操作系统提供了命令接口、程序接口和图形接口等用户接口，使得用户可以方便地使用计算机硬件和软件资源。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作为扩充机器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操作系统通过提供虚拟存储技术、中断处理机制等功能，扩充了计算机的功能和性能，使得计算机能够更好地满足用户的需求。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操作系统在计算机应用中的作用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编程语言与程序设计基础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https://d.book118.com/948057073111006034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2024-09-13T05:04:38.541</cp:lastPrinted>
  <dcterms:created xsi:type="dcterms:W3CDTF">2024-09-12T21:04:38Z</dcterms:created>
  <dcterms:modified xsi:type="dcterms:W3CDTF">2024-09-12T21:04:40Z</dcterms:modified>
</cp:coreProperties>
</file>