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10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9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4F820-8D24-41FC-892F-F99B1B87A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57C3C-897A-4936-A01D-FCC3D7861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46A22-002E-4935-8C6E-E9ADA4D06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9F5A4-B17D-4F75-86F9-799A9B92A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0DDA44-E80E-488C-8B77-D333B4A8B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56139-92B7-411E-A19F-DB984B8B1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DD64E-A1C9-4011-9BEA-59B4D7695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6E1E1-69EC-496D-9BD9-7FD5CB32C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C0BDF-D957-4629-89A6-43DC8AA7A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C5AF4-0E1D-44A8-98B7-F5617A4B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14207-6E49-4613-9D1F-54DCC6CB8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090" r:id="rId2"/>
    <p:sldLayoutId id="2147490091" r:id="rId3"/>
    <p:sldLayoutId id="2147490092" r:id="rId4"/>
    <p:sldLayoutId id="2147490093" r:id="rId5"/>
    <p:sldLayoutId id="2147490094" r:id="rId6"/>
    <p:sldLayoutId id="2147490095" r:id="rId7"/>
    <p:sldLayoutId id="2147490096" r:id="rId8"/>
    <p:sldLayoutId id="2147490097" r:id="rId9"/>
    <p:sldLayoutId id="2147490098" r:id="rId10"/>
    <p:sldLayoutId id="214749009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60036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品牌管理主管品牌价值传递提升品牌认可度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品牌管理主管的职责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品牌价值传递的方式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提升品牌认可度的策略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品牌管理主管的挑战与应对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未来展望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品牌管理主管的职责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制定品牌战略</a:t>
            </a:r>
            <a:endParaRPr lang="zh-CN" altLang="en-US"/>
          </a:p>
        </p:txBody>
      </p:sp>
      <p:sp>
        <p:nvSpPr>
          <p:cNvPr id="10488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制定品牌形象塑造计划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制定品牌定位和核心价值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确定品牌传播渠道和方式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监测品牌市场表现和竞争态势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监督品牌执行</a:t>
            </a:r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确保品牌战略的落地执行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监督品牌形象的塑造和维护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监督品牌传播的策划和实施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监督品牌价值的提升和保护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提升品牌价值</a:t>
            </a:r>
            <a:endParaRPr lang="zh-CN" altLang="en-US"/>
          </a:p>
        </p:txBody>
      </p:sp>
      <p:sp>
        <p:nvSpPr>
          <p:cNvPr id="10490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制定品牌战略：品牌管理主管需要制定品牌战略，确保品牌定位清晰、独特，并与企业战略相一致。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品牌传播与推广：负责品牌的传播与推广，通过各种渠道提高品牌知名度和美誉度，扩大市场份额。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品牌形象维护：确保品牌形象的一致性和高品质，处理品牌危机事件，维护品牌声誉。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品牌创新与发展：关注市场动态和消费者需求，推动品牌创新与发展，提升品牌竞争力。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增强品牌认可度</a:t>
            </a:r>
            <a:endParaRPr lang="zh-CN" altLang="en-US"/>
          </a:p>
        </p:txBody>
      </p:sp>
      <p:sp>
        <p:nvSpPr>
          <p:cNvPr id="104905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制定品牌战略：品牌管理主管需要制定有效的品牌战略，确保品牌定位清晰、独特且具有吸引力。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品牌传播：通过各种渠道和平台，将品牌的价值观、特点和优势传达给目标受众，提高品牌的知名度和认知度。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品牌形象维护：确保品牌形象的一致性和稳定性，及时处理品牌危机事件，维护品牌声誉和形象。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品牌合作与联盟：与其他品牌或机构合作，共同推广品牌，扩大品牌影响力，提高品牌认可度。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品牌价值传递的方式</a:t>
            </a:r>
            <a:endParaRPr lang="zh-CN" altLang="en-US"/>
          </a:p>
        </p:txBody>
      </p:sp>
      <p:sp>
        <p:nvSpPr>
          <p:cNvPr id="104910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广告宣传</a:t>
            </a:r>
            <a:endParaRPr lang="zh-CN" altLang="en-US"/>
          </a:p>
        </p:txBody>
      </p:sp>
      <p:sp>
        <p:nvSpPr>
          <p:cNvPr id="10491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广告宣传：通过各种媒体渠道向目标受众传递品牌的核心价值和特点，提高品牌知名度和认可度。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公关传播：通过公关活动、新闻发布等形式，向公众传递品牌的价值观和理念，树立品牌形象和信誉。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销售促进：通过促销活动、赠品等形式，鼓励消费者购买产品，提高品牌销售量和市场占有率。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口碑营销：通过消费者的口口相传，传递品牌的良好口碑和信誉，吸引更多潜在客户。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公关活动</a:t>
            </a:r>
            <a:endParaRPr lang="zh-CN" altLang="en-US"/>
          </a:p>
        </p:txBody>
      </p:sp>
      <p:sp>
        <p:nvSpPr>
          <p:cNvPr id="104916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促销活动：通过打折、赠品等手段，吸引消费者购买，提高品牌市场份额和销售额。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公关活动：通过媒体、社交平台等渠道，向目标受众传递品牌的核心价值观和优势，提高品牌知名度和美誉度。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广告宣传：通过各种媒体平台，向目标受众传递品牌形象和产品特点，提高品牌认知度和好感度。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口碑营销：通过用户评价、推荐等方式，向潜在消费者传递品牌价值和优势，提高品牌口碑和忠诚度。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4923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定义：通过社交媒体平台进行品牌价值传递和推广，提升品牌知名度和认可度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3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优势：覆盖面广、传播速度快、互动性强、成本较低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策略：制定与品牌定位相符合的社交媒体营销策略，运用多元化的营销手段，如内容营销、广告投放、KOL合作等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4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注意事项：保持与目标受众的互动和沟通，及时回应反馈和投诉，避免虚假宣传和过度营销。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口碑传播</a:t>
            </a:r>
            <a:endParaRPr lang="zh-CN" altLang="en-US"/>
          </a:p>
        </p:txBody>
      </p:sp>
      <p:sp>
        <p:nvSpPr>
          <p:cNvPr id="104929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重要性：能够提高品牌知名度和认可度，增强品牌忠诚度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定义：通过消费者口口相传的方式传递品牌价值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影响因素：产品质量、服务水平、品牌形象等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实现方式：提供优质的产品和服务，打造良好的品牌形象，鼓励消费者分享自己的消费体验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提升品牌认可度的策略</a:t>
            </a:r>
            <a:endParaRPr lang="zh-CN" altLang="en-US"/>
          </a:p>
        </p:txBody>
      </p:sp>
      <p:sp>
        <p:nvSpPr>
          <p:cNvPr id="10493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https://d.book118.com/948060036102006031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品牌管理主管品牌价值传递提升品牌认可度</vt:lpstr>
      <vt:lpstr>目录</vt:lpstr>
      <vt:lpstr>添加章节标题</vt:lpstr>
      <vt:lpstr>品牌管理主管的职责</vt:lpstr>
      <vt:lpstr>制定品牌战略</vt:lpstr>
      <vt:lpstr>监督品牌执行</vt:lpstr>
      <vt:lpstr>提升品牌价值</vt:lpstr>
      <vt:lpstr>增强品牌认可度</vt:lpstr>
      <vt:lpstr>品牌价值传递的方式</vt:lpstr>
      <vt:lpstr>广告宣传</vt:lpstr>
      <vt:lpstr>公关活动</vt:lpstr>
      <vt:lpstr>社交媒体营销</vt:lpstr>
      <vt:lpstr>口碑传播</vt:lpstr>
      <vt:lpstr>提升品牌认可度的策略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2024-09-08T15:26:18.264</cp:lastPrinted>
  <dcterms:created xsi:type="dcterms:W3CDTF">2024-09-08T07:26:18Z</dcterms:created>
  <dcterms:modified xsi:type="dcterms:W3CDTF">2024-09-08T07:26:20Z</dcterms:modified>
</cp:coreProperties>
</file>