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366758-3923-4EE0-8AC1-9BDB81107A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3C7C33-C732-4E9B-857E-94DB7E5CC8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5E5CB0-10F5-4195-AC03-D16BECC0E2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39B047-1E2B-4F84-A4CE-497AE9D9DF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6260CC2-A0E0-4C2D-B457-B7432454CA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5E85BE8-966D-4BAB-BC44-BE6720C5AB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7F63D20-F0B3-4B52-857E-9D1406AB4C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B26745-284A-4EED-A9ED-7906D501B3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69D378-6294-4163-8C66-8753EE9723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AE0422-C218-46B1-ABD3-DABF8FD042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BE0E7A-D498-4AEC-877D-D8154D2469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8060052007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物流系统网络容器编排与调度设计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物流系统网络概述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容器编排技术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调度算法设计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物流系统网络容器编排与调度实现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实验结果与分析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容器技术引领创新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容器技术作为一种轻量级、可移植的虚拟化技术，为物流系统智能化转型提供了有力支持。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物流行业快速发展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随着电子商务的兴起和全球化趋势的加强，物流行业正经历着前所未有的快速发展。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智能化转型需求迫切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传统物流系统存在效率低下、资源浪费等问题，智能化转型成为行业迫切需求。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容器编排技术成熟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Kubernetes等容器编排技术已成为业界主流，为物流系统容器化提供了坚实基础。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调度算法不断优化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针对物流系统特点，研究者们不断提出和改进调度算法，以提高系统效率和资源利用率。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实际应用逐步推广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国内外一些先进物流企业已开始尝试将容器技术应用于实际业务中，取得了初步成效。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国内外研究现状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提高物流系统效率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通过容器编排与调度设计，优化资源分配和任务执行流程，提高物流系统整体效率。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降低运营成本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减少资源浪费和人力成本支出，提高物流企业盈利能力。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推动行业创新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探索和实践新技术在物流行业的应用，推动行业技术创新和转型升级。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物流系统网络概述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014" r="3201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6926" r="2692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由一系列物流节点（如仓库、配送中心、运输枢纽等）和连接这些节点的运输线路所组成的网络体系。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物流系统网络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节点是物流网络中的实体，如仓库、配送中心等，负责存储、分拣、配送等任务；线路则是连接节点的路径，负责运输任务。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节点与线路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物流系统网络定义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44" b="274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物流系统网络通常呈现层级结构，包括中心节点、区域节点和末端节点等，不同层级的节点具有不同的功能和作用。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物流系统网络中节点之间通过复杂的线路连接，形成网状结构，这种结构使得物流系统具有较高的灵活性和适应性。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物流系统网络结构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网状结构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层级结构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物流系统网络通过线路连接各节点，实现货物的运输和配送。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运输功能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节点中的仓库等设施为货物提供临时的存储空间。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存储功能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在节点中，货物经过分拣后按照不同的目的地重新组合，然后通过配送环节送达客户手中。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分拣与配送功能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物流系统网络还具备信息处理功能，包括订单处理、库存管理、运输跟踪等。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信息处理功能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物流系统网络功能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容器编排技术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容器编排技术概述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容器编排定义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容器编排技术是一种对容器化应用进行自动化部署、扩展和管理的技术，它使得开发者能够更高效地管理和调度容器集群。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编排与调度的关系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容器编排技术不仅涉及到容器的部署和管理，还包括对容器资源的调度和分配。通过合理的资源调度，可以优化容器的性能和资源利用率。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Docker Swarm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Docker Swarm是Docker自带的容器编排工具，它可以轻松地管理Docker容器集群。Swarm使用简单的命令行接口进行集群管理和应用部署，易于上手。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Kubernetes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Kubernetes是一个开源的容器编排系统，它可以自动部署、扩展和管理容器化应用。Kubernetes具有强大的功能，包括自动容灾、自动扩展、滚动更新等，适用于大型容器集群的管理。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Apache Mesos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Apache Mesos是一个分布式系统内核，它提供了高效、弹性和分布式的资源管理。Mesos可以管理各种类型的工作负载，包括容器化应用，并提供了丰富的API和工具进行集成和扩展。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常见容器编排工具比较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Kubernetes架构包括Master节点和Worker节点。Master节点负责管理和控制集群，包括API服务器、控制器管理器和调度器等组件。Worker节点负责运行容器化应用，包括Kubelet、Kube-proxy和容器运行时等组件。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Kubernetes架构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ubernetes通过控制器来管理集群的状态，控制器会不断比较当前状态与期望状态之间的差异，并尝试将集群状态调整为期望状态。同时，Kubernetes使用Pod作为最小部署单元，每个Pod可以包含一个或多个紧密相关的容器。通过标签和选择器机制，可以对Pod进行灵活的管理和调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核心原理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Kubernetes核心原理及架构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调度算法设计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https://d.book118.com/948060052007006024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2024-08-30T22:00:00.010</cp:lastPrinted>
  <dcterms:created xsi:type="dcterms:W3CDTF">2024-08-30T14:00:00Z</dcterms:created>
  <dcterms:modified xsi:type="dcterms:W3CDTF">2024-08-30T14:00:02Z</dcterms:modified>
</cp:coreProperties>
</file>