
<file path=[Content_Types].xml><?xml version="1.0" encoding="utf-8"?>
<Types xmlns="http://schemas.openxmlformats.org/package/2006/content-types">
  <Default Extension="rels" ContentType="application/vnd.openxmlformats-package.relationships+xml"/>
  <Default Extension="xml" ContentType="application/xml"/>
  <Default Extension="jpeg" ContentType="image/jpeg"/>
  <Default Extension="png" ContentType="image/png"/>
  <Override PartName="/docProps/app.xml" ContentType="application/vnd.openxmlformats-officedocument.extended-properties+xml"/>
  <Override PartName="/docProps/core.xml" ContentType="application/vnd.openxmlformats-package.core-properties+xml"/>
  <Override PartName="/ppt/presentation.xml" ContentType="application/vnd.openxmlformats-officedocument.presentationml.presentation.main+xml"/>
  <Override PartName="/ppt/presProps.xml" ContentType="application/vnd.openxmlformats-officedocument.presentationml.presProps+xml"/>
  <Override PartName="/ppt/slideLayouts/slideLayout1.xml" ContentType="application/vnd.openxmlformats-officedocument.presentationml.slideLayout+xml"/>
  <Override PartName="/ppt/slideLayouts/slideLayout10.xml" ContentType="application/vnd.openxmlformats-officedocument.presentationml.slideLayout+xml"/>
  <Override PartName="/ppt/slideLayouts/slideLayout11.xml" ContentType="application/vnd.openxmlformats-officedocument.presentationml.slideLayout+xml"/>
  <Override PartName="/ppt/slideLayouts/slideLayout12.xml" ContentType="application/vnd.openxmlformats-officedocument.presentationml.slideLayout+xml"/>
  <Override PartName="/ppt/slideLayouts/slideLayout13.xml" ContentType="application/vnd.openxmlformats-officedocument.presentationml.slideLayout+xml"/>
  <Override PartName="/ppt/slideLayouts/slideLayout14.xml" ContentType="application/vnd.openxmlformats-officedocument.presentationml.slideLayout+xml"/>
  <Override PartName="/ppt/slideLayouts/slideLayout15.xml" ContentType="application/vnd.openxmlformats-officedocument.presentationml.slideLayout+xml"/>
  <Override PartName="/ppt/slideLayouts/slideLayout16.xml" ContentType="application/vnd.openxmlformats-officedocument.presentationml.slideLayout+xml"/>
  <Override PartName="/ppt/slideLayouts/slideLayout17.xml" ContentType="application/vnd.openxmlformats-officedocument.presentationml.slideLayout+xml"/>
  <Override PartName="/ppt/slideLayouts/slideLayout18.xml" ContentType="application/vnd.openxmlformats-officedocument.presentationml.slideLayout+xml"/>
  <Override PartName="/ppt/slideLayouts/slideLayout19.xml" ContentType="application/vnd.openxmlformats-officedocument.presentationml.slideLayout+xml"/>
  <Override PartName="/ppt/slideLayouts/slideLayout2.xml" ContentType="application/vnd.openxmlformats-officedocument.presentationml.slideLayout+xml"/>
  <Override PartName="/ppt/slideLayouts/slideLayout20.xml" ContentType="application/vnd.openxmlformats-officedocument.presentationml.slideLayout+xml"/>
  <Override PartName="/ppt/slideLayouts/slideLayout21.xml" ContentType="application/vnd.openxmlformats-officedocument.presentationml.slideLayout+xml"/>
  <Override PartName="/ppt/slideLayouts/slideLayout22.xml" ContentType="application/vnd.openxmlformats-officedocument.presentationml.slideLayout+xml"/>
  <Override PartName="/ppt/slideLayouts/slideLayout3.xml" ContentType="application/vnd.openxmlformats-officedocument.presentationml.slideLayout+xml"/>
  <Override PartName="/ppt/slideLayouts/slideLayout4.xml" ContentType="application/vnd.openxmlformats-officedocument.presentationml.slideLayout+xml"/>
  <Override PartName="/ppt/slideLayouts/slideLayout5.xml" ContentType="application/vnd.openxmlformats-officedocument.presentationml.slideLayout+xml"/>
  <Override PartName="/ppt/slideLayouts/slideLayout6.xml" ContentType="application/vnd.openxmlformats-officedocument.presentationml.slideLayout+xml"/>
  <Override PartName="/ppt/slideLayouts/slideLayout7.xml" ContentType="application/vnd.openxmlformats-officedocument.presentationml.slideLayout+xml"/>
  <Override PartName="/ppt/slideLayouts/slideLayout8.xml" ContentType="application/vnd.openxmlformats-officedocument.presentationml.slideLayout+xml"/>
  <Override PartName="/ppt/slideLayouts/slideLayout9.xml" ContentType="application/vnd.openxmlformats-officedocument.presentationml.slideLayout+xml"/>
  <Override PartName="/ppt/slideMasters/slideMaster1.xml" ContentType="application/vnd.openxmlformats-officedocument.presentationml.slideMaster+xml"/>
  <Override PartName="/ppt/slideMasters/slideMaster2.xml" ContentType="application/vnd.openxmlformats-officedocument.presentationml.slideMaster+xml"/>
  <Override PartName="/ppt/slides/slide1.xml" ContentType="application/vnd.openxmlformats-officedocument.presentationml.slide+xml"/>
  <Override PartName="/ppt/slides/slide10.xml" ContentType="application/vnd.openxmlformats-officedocument.presentationml.slide+xml"/>
  <Override PartName="/ppt/slides/slide11.xml" ContentType="application/vnd.openxmlformats-officedocument.presentationml.slide+xml"/>
  <Override PartName="/ppt/slides/slide12.xml" ContentType="application/vnd.openxmlformats-officedocument.presentationml.slide+xml"/>
  <Override PartName="/ppt/slides/slide13.xml" ContentType="application/vnd.openxmlformats-officedocument.presentationml.slide+xml"/>
  <Override PartName="/ppt/slides/slide2.xml" ContentType="application/vnd.openxmlformats-officedocument.presentationml.slide+xml"/>
  <Override PartName="/ppt/slides/slide3.xml" ContentType="application/vnd.openxmlformats-officedocument.presentationml.slide+xml"/>
  <Override PartName="/ppt/slides/slide4.xml" ContentType="application/vnd.openxmlformats-officedocument.presentationml.slide+xml"/>
  <Override PartName="/ppt/slides/slide5.xml" ContentType="application/vnd.openxmlformats-officedocument.presentationml.slide+xml"/>
  <Override PartName="/ppt/slides/slide6.xml" ContentType="application/vnd.openxmlformats-officedocument.presentationml.slide+xml"/>
  <Override PartName="/ppt/slides/slide7.xml" ContentType="application/vnd.openxmlformats-officedocument.presentationml.slide+xml"/>
  <Override PartName="/ppt/slides/slide8.xml" ContentType="application/vnd.openxmlformats-officedocument.presentationml.slide+xml"/>
  <Override PartName="/ppt/slides/slide9.xml" ContentType="application/vnd.openxmlformats-officedocument.presentationml.slide+xml"/>
  <Override PartName="/ppt/tableStyles.xml" ContentType="application/vnd.openxmlformats-officedocument.presentationml.tableStyles+xml"/>
  <Override PartName="/ppt/tags/tag1.xml" ContentType="application/vnd.openxmlformats-officedocument.presentationml.tags+xml"/>
  <Override PartName="/ppt/tags/tag10.xml" ContentType="application/vnd.openxmlformats-officedocument.presentationml.tags+xml"/>
  <Override PartName="/ppt/tags/tag100.xml" ContentType="application/vnd.openxmlformats-officedocument.presentationml.tags+xml"/>
  <Override PartName="/ppt/tags/tag101.xml" ContentType="application/vnd.openxmlformats-officedocument.presentationml.tags+xml"/>
  <Override PartName="/ppt/tags/tag102.xml" ContentType="application/vnd.openxmlformats-officedocument.presentationml.tags+xml"/>
  <Override PartName="/ppt/tags/tag103.xml" ContentType="application/vnd.openxmlformats-officedocument.presentationml.tags+xml"/>
  <Override PartName="/ppt/tags/tag104.xml" ContentType="application/vnd.openxmlformats-officedocument.presentationml.tags+xml"/>
  <Override PartName="/ppt/tags/tag105.xml" ContentType="application/vnd.openxmlformats-officedocument.presentationml.tags+xml"/>
  <Override PartName="/ppt/tags/tag106.xml" ContentType="application/vnd.openxmlformats-officedocument.presentationml.tags+xml"/>
  <Override PartName="/ppt/tags/tag107.xml" ContentType="application/vnd.openxmlformats-officedocument.presentationml.tags+xml"/>
  <Override PartName="/ppt/tags/tag108.xml" ContentType="application/vnd.openxmlformats-officedocument.presentationml.tags+xml"/>
  <Override PartName="/ppt/tags/tag109.xml" ContentType="application/vnd.openxmlformats-officedocument.presentationml.tags+xml"/>
  <Override PartName="/ppt/tags/tag11.xml" ContentType="application/vnd.openxmlformats-officedocument.presentationml.tags+xml"/>
  <Override PartName="/ppt/tags/tag110.xml" ContentType="application/vnd.openxmlformats-officedocument.presentationml.tags+xml"/>
  <Override PartName="/ppt/tags/tag111.xml" ContentType="application/vnd.openxmlformats-officedocument.presentationml.tags+xml"/>
  <Override PartName="/ppt/tags/tag112.xml" ContentType="application/vnd.openxmlformats-officedocument.presentationml.tags+xml"/>
  <Override PartName="/ppt/tags/tag113.xml" ContentType="application/vnd.openxmlformats-officedocument.presentationml.tags+xml"/>
  <Override PartName="/ppt/tags/tag114.xml" ContentType="application/vnd.openxmlformats-officedocument.presentationml.tags+xml"/>
  <Override PartName="/ppt/tags/tag115.xml" ContentType="application/vnd.openxmlformats-officedocument.presentationml.tags+xml"/>
  <Override PartName="/ppt/tags/tag116.xml" ContentType="application/vnd.openxmlformats-officedocument.presentationml.tags+xml"/>
  <Override PartName="/ppt/tags/tag117.xml" ContentType="application/vnd.openxmlformats-officedocument.presentationml.tags+xml"/>
  <Override PartName="/ppt/tags/tag118.xml" ContentType="application/vnd.openxmlformats-officedocument.presentationml.tags+xml"/>
  <Override PartName="/ppt/tags/tag119.xml" ContentType="application/vnd.openxmlformats-officedocument.presentationml.tags+xml"/>
  <Override PartName="/ppt/tags/tag12.xml" ContentType="application/vnd.openxmlformats-officedocument.presentationml.tags+xml"/>
  <Override PartName="/ppt/tags/tag120.xml" ContentType="application/vnd.openxmlformats-officedocument.presentationml.tags+xml"/>
  <Override PartName="/ppt/tags/tag121.xml" ContentType="application/vnd.openxmlformats-officedocument.presentationml.tags+xml"/>
  <Override PartName="/ppt/tags/tag122.xml" ContentType="application/vnd.openxmlformats-officedocument.presentationml.tags+xml"/>
  <Override PartName="/ppt/tags/tag123.xml" ContentType="application/vnd.openxmlformats-officedocument.presentationml.tags+xml"/>
  <Override PartName="/ppt/tags/tag124.xml" ContentType="application/vnd.openxmlformats-officedocument.presentationml.tags+xml"/>
  <Override PartName="/ppt/tags/tag125.xml" ContentType="application/vnd.openxmlformats-officedocument.presentationml.tags+xml"/>
  <Override PartName="/ppt/tags/tag126.xml" ContentType="application/vnd.openxmlformats-officedocument.presentationml.tags+xml"/>
  <Override PartName="/ppt/tags/tag127.xml" ContentType="application/vnd.openxmlformats-officedocument.presentationml.tags+xml"/>
  <Override PartName="/ppt/tags/tag128.xml" ContentType="application/vnd.openxmlformats-officedocument.presentationml.tags+xml"/>
  <Override PartName="/ppt/tags/tag129.xml" ContentType="application/vnd.openxmlformats-officedocument.presentationml.tags+xml"/>
  <Override PartName="/ppt/tags/tag13.xml" ContentType="application/vnd.openxmlformats-officedocument.presentationml.tags+xml"/>
  <Override PartName="/ppt/tags/tag130.xml" ContentType="application/vnd.openxmlformats-officedocument.presentationml.tags+xml"/>
  <Override PartName="/ppt/tags/tag131.xml" ContentType="application/vnd.openxmlformats-officedocument.presentationml.tags+xml"/>
  <Override PartName="/ppt/tags/tag132.xml" ContentType="application/vnd.openxmlformats-officedocument.presentationml.tags+xml"/>
  <Override PartName="/ppt/tags/tag133.xml" ContentType="application/vnd.openxmlformats-officedocument.presentationml.tags+xml"/>
  <Override PartName="/ppt/tags/tag134.xml" ContentType="application/vnd.openxmlformats-officedocument.presentationml.tags+xml"/>
  <Override PartName="/ppt/tags/tag135.xml" ContentType="application/vnd.openxmlformats-officedocument.presentationml.tags+xml"/>
  <Override PartName="/ppt/tags/tag136.xml" ContentType="application/vnd.openxmlformats-officedocument.presentationml.tags+xml"/>
  <Override PartName="/ppt/tags/tag137.xml" ContentType="application/vnd.openxmlformats-officedocument.presentationml.tags+xml"/>
  <Override PartName="/ppt/tags/tag138.xml" ContentType="application/vnd.openxmlformats-officedocument.presentationml.tags+xml"/>
  <Override PartName="/ppt/tags/tag139.xml" ContentType="application/vnd.openxmlformats-officedocument.presentationml.tags+xml"/>
  <Override PartName="/ppt/tags/tag14.xml" ContentType="application/vnd.openxmlformats-officedocument.presentationml.tags+xml"/>
  <Override PartName="/ppt/tags/tag140.xml" ContentType="application/vnd.openxmlformats-officedocument.presentationml.tags+xml"/>
  <Override PartName="/ppt/tags/tag141.xml" ContentType="application/vnd.openxmlformats-officedocument.presentationml.tags+xml"/>
  <Override PartName="/ppt/tags/tag142.xml" ContentType="application/vnd.openxmlformats-officedocument.presentationml.tags+xml"/>
  <Override PartName="/ppt/tags/tag143.xml" ContentType="application/vnd.openxmlformats-officedocument.presentationml.tags+xml"/>
  <Override PartName="/ppt/tags/tag144.xml" ContentType="application/vnd.openxmlformats-officedocument.presentationml.tags+xml"/>
  <Override PartName="/ppt/tags/tag145.xml" ContentType="application/vnd.openxmlformats-officedocument.presentationml.tags+xml"/>
  <Override PartName="/ppt/tags/tag146.xml" ContentType="application/vnd.openxmlformats-officedocument.presentationml.tags+xml"/>
  <Override PartName="/ppt/tags/tag147.xml" ContentType="application/vnd.openxmlformats-officedocument.presentationml.tags+xml"/>
  <Override PartName="/ppt/tags/tag148.xml" ContentType="application/vnd.openxmlformats-officedocument.presentationml.tags+xml"/>
  <Override PartName="/ppt/tags/tag149.xml" ContentType="application/vnd.openxmlformats-officedocument.presentationml.tags+xml"/>
  <Override PartName="/ppt/tags/tag15.xml" ContentType="application/vnd.openxmlformats-officedocument.presentationml.tags+xml"/>
  <Override PartName="/ppt/tags/tag150.xml" ContentType="application/vnd.openxmlformats-officedocument.presentationml.tags+xml"/>
  <Override PartName="/ppt/tags/tag151.xml" ContentType="application/vnd.openxmlformats-officedocument.presentationml.tags+xml"/>
  <Override PartName="/ppt/tags/tag152.xml" ContentType="application/vnd.openxmlformats-officedocument.presentationml.tags+xml"/>
  <Override PartName="/ppt/tags/tag153.xml" ContentType="application/vnd.openxmlformats-officedocument.presentationml.tags+xml"/>
  <Override PartName="/ppt/tags/tag154.xml" ContentType="application/vnd.openxmlformats-officedocument.presentationml.tags+xml"/>
  <Override PartName="/ppt/tags/tag155.xml" ContentType="application/vnd.openxmlformats-officedocument.presentationml.tags+xml"/>
  <Override PartName="/ppt/tags/tag156.xml" ContentType="application/vnd.openxmlformats-officedocument.presentationml.tags+xml"/>
  <Override PartName="/ppt/tags/tag157.xml" ContentType="application/vnd.openxmlformats-officedocument.presentationml.tags+xml"/>
  <Override PartName="/ppt/tags/tag158.xml" ContentType="application/vnd.openxmlformats-officedocument.presentationml.tags+xml"/>
  <Override PartName="/ppt/tags/tag159.xml" ContentType="application/vnd.openxmlformats-officedocument.presentationml.tags+xml"/>
  <Override PartName="/ppt/tags/tag16.xml" ContentType="application/vnd.openxmlformats-officedocument.presentationml.tags+xml"/>
  <Override PartName="/ppt/tags/tag160.xml" ContentType="application/vnd.openxmlformats-officedocument.presentationml.tags+xml"/>
  <Override PartName="/ppt/tags/tag161.xml" ContentType="application/vnd.openxmlformats-officedocument.presentationml.tags+xml"/>
  <Override PartName="/ppt/tags/tag162.xml" ContentType="application/vnd.openxmlformats-officedocument.presentationml.tags+xml"/>
  <Override PartName="/ppt/tags/tag163.xml" ContentType="application/vnd.openxmlformats-officedocument.presentationml.tags+xml"/>
  <Override PartName="/ppt/tags/tag164.xml" ContentType="application/vnd.openxmlformats-officedocument.presentationml.tags+xml"/>
  <Override PartName="/ppt/tags/tag165.xml" ContentType="application/vnd.openxmlformats-officedocument.presentationml.tags+xml"/>
  <Override PartName="/ppt/tags/tag166.xml" ContentType="application/vnd.openxmlformats-officedocument.presentationml.tags+xml"/>
  <Override PartName="/ppt/tags/tag17.xml" ContentType="application/vnd.openxmlformats-officedocument.presentationml.tags+xml"/>
  <Override PartName="/ppt/tags/tag18.xml" ContentType="application/vnd.openxmlformats-officedocument.presentationml.tags+xml"/>
  <Override PartName="/ppt/tags/tag19.xml" ContentType="application/vnd.openxmlformats-officedocument.presentationml.tags+xml"/>
  <Override PartName="/ppt/tags/tag2.xml" ContentType="application/vnd.openxmlformats-officedocument.presentationml.tags+xml"/>
  <Override PartName="/ppt/tags/tag20.xml" ContentType="application/vnd.openxmlformats-officedocument.presentationml.tags+xml"/>
  <Override PartName="/ppt/tags/tag21.xml" ContentType="application/vnd.openxmlformats-officedocument.presentationml.tags+xml"/>
  <Override PartName="/ppt/tags/tag22.xml" ContentType="application/vnd.openxmlformats-officedocument.presentationml.tags+xml"/>
  <Override PartName="/ppt/tags/tag23.xml" ContentType="application/vnd.openxmlformats-officedocument.presentationml.tags+xml"/>
  <Override PartName="/ppt/tags/tag24.xml" ContentType="application/vnd.openxmlformats-officedocument.presentationml.tags+xml"/>
  <Override PartName="/ppt/tags/tag25.xml" ContentType="application/vnd.openxmlformats-officedocument.presentationml.tags+xml"/>
  <Override PartName="/ppt/tags/tag26.xml" ContentType="application/vnd.openxmlformats-officedocument.presentationml.tags+xml"/>
  <Override PartName="/ppt/tags/tag27.xml" ContentType="application/vnd.openxmlformats-officedocument.presentationml.tags+xml"/>
  <Override PartName="/ppt/tags/tag28.xml" ContentType="application/vnd.openxmlformats-officedocument.presentationml.tags+xml"/>
  <Override PartName="/ppt/tags/tag29.xml" ContentType="application/vnd.openxmlformats-officedocument.presentationml.tags+xml"/>
  <Override PartName="/ppt/tags/tag3.xml" ContentType="application/vnd.openxmlformats-officedocument.presentationml.tags+xml"/>
  <Override PartName="/ppt/tags/tag30.xml" ContentType="application/vnd.openxmlformats-officedocument.presentationml.tags+xml"/>
  <Override PartName="/ppt/tags/tag31.xml" ContentType="application/vnd.openxmlformats-officedocument.presentationml.tags+xml"/>
  <Override PartName="/ppt/tags/tag32.xml" ContentType="application/vnd.openxmlformats-officedocument.presentationml.tags+xml"/>
  <Override PartName="/ppt/tags/tag33.xml" ContentType="application/vnd.openxmlformats-officedocument.presentationml.tags+xml"/>
  <Override PartName="/ppt/tags/tag34.xml" ContentType="application/vnd.openxmlformats-officedocument.presentationml.tags+xml"/>
  <Override PartName="/ppt/tags/tag35.xml" ContentType="application/vnd.openxmlformats-officedocument.presentationml.tags+xml"/>
  <Override PartName="/ppt/tags/tag36.xml" ContentType="application/vnd.openxmlformats-officedocument.presentationml.tags+xml"/>
  <Override PartName="/ppt/tags/tag37.xml" ContentType="application/vnd.openxmlformats-officedocument.presentationml.tags+xml"/>
  <Override PartName="/ppt/tags/tag38.xml" ContentType="application/vnd.openxmlformats-officedocument.presentationml.tags+xml"/>
  <Override PartName="/ppt/tags/tag39.xml" ContentType="application/vnd.openxmlformats-officedocument.presentationml.tags+xml"/>
  <Override PartName="/ppt/tags/tag4.xml" ContentType="application/vnd.openxmlformats-officedocument.presentationml.tags+xml"/>
  <Override PartName="/ppt/tags/tag40.xml" ContentType="application/vnd.openxmlformats-officedocument.presentationml.tags+xml"/>
  <Override PartName="/ppt/tags/tag41.xml" ContentType="application/vnd.openxmlformats-officedocument.presentationml.tags+xml"/>
  <Override PartName="/ppt/tags/tag42.xml" ContentType="application/vnd.openxmlformats-officedocument.presentationml.tags+xml"/>
  <Override PartName="/ppt/tags/tag43.xml" ContentType="application/vnd.openxmlformats-officedocument.presentationml.tags+xml"/>
  <Override PartName="/ppt/tags/tag44.xml" ContentType="application/vnd.openxmlformats-officedocument.presentationml.tags+xml"/>
  <Override PartName="/ppt/tags/tag45.xml" ContentType="application/vnd.openxmlformats-officedocument.presentationml.tags+xml"/>
  <Override PartName="/ppt/tags/tag46.xml" ContentType="application/vnd.openxmlformats-officedocument.presentationml.tags+xml"/>
  <Override PartName="/ppt/tags/tag47.xml" ContentType="application/vnd.openxmlformats-officedocument.presentationml.tags+xml"/>
  <Override PartName="/ppt/tags/tag48.xml" ContentType="application/vnd.openxmlformats-officedocument.presentationml.tags+xml"/>
  <Override PartName="/ppt/tags/tag49.xml" ContentType="application/vnd.openxmlformats-officedocument.presentationml.tags+xml"/>
  <Override PartName="/ppt/tags/tag5.xml" ContentType="application/vnd.openxmlformats-officedocument.presentationml.tags+xml"/>
  <Override PartName="/ppt/tags/tag50.xml" ContentType="application/vnd.openxmlformats-officedocument.presentationml.tags+xml"/>
  <Override PartName="/ppt/tags/tag51.xml" ContentType="application/vnd.openxmlformats-officedocument.presentationml.tags+xml"/>
  <Override PartName="/ppt/tags/tag52.xml" ContentType="application/vnd.openxmlformats-officedocument.presentationml.tags+xml"/>
  <Override PartName="/ppt/tags/tag53.xml" ContentType="application/vnd.openxmlformats-officedocument.presentationml.tags+xml"/>
  <Override PartName="/ppt/tags/tag54.xml" ContentType="application/vnd.openxmlformats-officedocument.presentationml.tags+xml"/>
  <Override PartName="/ppt/tags/tag55.xml" ContentType="application/vnd.openxmlformats-officedocument.presentationml.tags+xml"/>
  <Override PartName="/ppt/tags/tag56.xml" ContentType="application/vnd.openxmlformats-officedocument.presentationml.tags+xml"/>
  <Override PartName="/ppt/tags/tag57.xml" ContentType="application/vnd.openxmlformats-officedocument.presentationml.tags+xml"/>
  <Override PartName="/ppt/tags/tag58.xml" ContentType="application/vnd.openxmlformats-officedocument.presentationml.tags+xml"/>
  <Override PartName="/ppt/tags/tag59.xml" ContentType="application/vnd.openxmlformats-officedocument.presentationml.tags+xml"/>
  <Override PartName="/ppt/tags/tag6.xml" ContentType="application/vnd.openxmlformats-officedocument.presentationml.tags+xml"/>
  <Override PartName="/ppt/tags/tag60.xml" ContentType="application/vnd.openxmlformats-officedocument.presentationml.tags+xml"/>
  <Override PartName="/ppt/tags/tag61.xml" ContentType="application/vnd.openxmlformats-officedocument.presentationml.tags+xml"/>
  <Override PartName="/ppt/tags/tag62.xml" ContentType="application/vnd.openxmlformats-officedocument.presentationml.tags+xml"/>
  <Override PartName="/ppt/tags/tag63.xml" ContentType="application/vnd.openxmlformats-officedocument.presentationml.tags+xml"/>
  <Override PartName="/ppt/tags/tag64.xml" ContentType="application/vnd.openxmlformats-officedocument.presentationml.tags+xml"/>
  <Override PartName="/ppt/tags/tag65.xml" ContentType="application/vnd.openxmlformats-officedocument.presentationml.tags+xml"/>
  <Override PartName="/ppt/tags/tag66.xml" ContentType="application/vnd.openxmlformats-officedocument.presentationml.tags+xml"/>
  <Override PartName="/ppt/tags/tag67.xml" ContentType="application/vnd.openxmlformats-officedocument.presentationml.tags+xml"/>
  <Override PartName="/ppt/tags/tag68.xml" ContentType="application/vnd.openxmlformats-officedocument.presentationml.tags+xml"/>
  <Override PartName="/ppt/tags/tag69.xml" ContentType="application/vnd.openxmlformats-officedocument.presentationml.tags+xml"/>
  <Override PartName="/ppt/tags/tag7.xml" ContentType="application/vnd.openxmlformats-officedocument.presentationml.tags+xml"/>
  <Override PartName="/ppt/tags/tag70.xml" ContentType="application/vnd.openxmlformats-officedocument.presentationml.tags+xml"/>
  <Override PartName="/ppt/tags/tag71.xml" ContentType="application/vnd.openxmlformats-officedocument.presentationml.tags+xml"/>
  <Override PartName="/ppt/tags/tag72.xml" ContentType="application/vnd.openxmlformats-officedocument.presentationml.tags+xml"/>
  <Override PartName="/ppt/tags/tag73.xml" ContentType="application/vnd.openxmlformats-officedocument.presentationml.tags+xml"/>
  <Override PartName="/ppt/tags/tag74.xml" ContentType="application/vnd.openxmlformats-officedocument.presentationml.tags+xml"/>
  <Override PartName="/ppt/tags/tag75.xml" ContentType="application/vnd.openxmlformats-officedocument.presentationml.tags+xml"/>
  <Override PartName="/ppt/tags/tag76.xml" ContentType="application/vnd.openxmlformats-officedocument.presentationml.tags+xml"/>
  <Override PartName="/ppt/tags/tag77.xml" ContentType="application/vnd.openxmlformats-officedocument.presentationml.tags+xml"/>
  <Override PartName="/ppt/tags/tag78.xml" ContentType="application/vnd.openxmlformats-officedocument.presentationml.tags+xml"/>
  <Override PartName="/ppt/tags/tag79.xml" ContentType="application/vnd.openxmlformats-officedocument.presentationml.tags+xml"/>
  <Override PartName="/ppt/tags/tag8.xml" ContentType="application/vnd.openxmlformats-officedocument.presentationml.tags+xml"/>
  <Override PartName="/ppt/tags/tag80.xml" ContentType="application/vnd.openxmlformats-officedocument.presentationml.tags+xml"/>
  <Override PartName="/ppt/tags/tag81.xml" ContentType="application/vnd.openxmlformats-officedocument.presentationml.tags+xml"/>
  <Override PartName="/ppt/tags/tag82.xml" ContentType="application/vnd.openxmlformats-officedocument.presentationml.tags+xml"/>
  <Override PartName="/ppt/tags/tag83.xml" ContentType="application/vnd.openxmlformats-officedocument.presentationml.tags+xml"/>
  <Override PartName="/ppt/tags/tag84.xml" ContentType="application/vnd.openxmlformats-officedocument.presentationml.tags+xml"/>
  <Override PartName="/ppt/tags/tag85.xml" ContentType="application/vnd.openxmlformats-officedocument.presentationml.tags+xml"/>
  <Override PartName="/ppt/tags/tag86.xml" ContentType="application/vnd.openxmlformats-officedocument.presentationml.tags+xml"/>
  <Override PartName="/ppt/tags/tag87.xml" ContentType="application/vnd.openxmlformats-officedocument.presentationml.tags+xml"/>
  <Override PartName="/ppt/tags/tag88.xml" ContentType="application/vnd.openxmlformats-officedocument.presentationml.tags+xml"/>
  <Override PartName="/ppt/tags/tag89.xml" ContentType="application/vnd.openxmlformats-officedocument.presentationml.tags+xml"/>
  <Override PartName="/ppt/tags/tag9.xml" ContentType="application/vnd.openxmlformats-officedocument.presentationml.tags+xml"/>
  <Override PartName="/ppt/tags/tag90.xml" ContentType="application/vnd.openxmlformats-officedocument.presentationml.tags+xml"/>
  <Override PartName="/ppt/tags/tag91.xml" ContentType="application/vnd.openxmlformats-officedocument.presentationml.tags+xml"/>
  <Override PartName="/ppt/tags/tag92.xml" ContentType="application/vnd.openxmlformats-officedocument.presentationml.tags+xml"/>
  <Override PartName="/ppt/tags/tag93.xml" ContentType="application/vnd.openxmlformats-officedocument.presentationml.tags+xml"/>
  <Override PartName="/ppt/tags/tag94.xml" ContentType="application/vnd.openxmlformats-officedocument.presentationml.tags+xml"/>
  <Override PartName="/ppt/tags/tag95.xml" ContentType="application/vnd.openxmlformats-officedocument.presentationml.tags+xml"/>
  <Override PartName="/ppt/tags/tag96.xml" ContentType="application/vnd.openxmlformats-officedocument.presentationml.tags+xml"/>
  <Override PartName="/ppt/tags/tag97.xml" ContentType="application/vnd.openxmlformats-officedocument.presentationml.tags+xml"/>
  <Override PartName="/ppt/tags/tag98.xml" ContentType="application/vnd.openxmlformats-officedocument.presentationml.tags+xml"/>
  <Override PartName="/ppt/tags/tag99.xml" ContentType="application/vnd.openxmlformats-officedocument.presentationml.tags+xml"/>
  <Override PartName="/ppt/theme/theme1.xml" ContentType="application/vnd.openxmlformats-officedocument.theme+xml"/>
  <Override PartName="/ppt/theme/theme2.xml" ContentType="application/vnd.openxmlformats-officedocument.theme+xml"/>
  <Override PartName="/ppt/viewProps.xml" ContentType="application/vnd.openxmlformats-officedocument.presentationml.viewProps+xml"/>
</Types>
</file>

<file path=_rels/.rels>&#65279;<?xml version="1.0" encoding="utf-8" standalone="yes"?><Relationships xmlns="http://schemas.openxmlformats.org/package/2006/relationships"><Relationship Id="rId1" Type="http://schemas.openxmlformats.org/officeDocument/2006/relationships/officeDocument" Target="ppt/presentation.xml" /><Relationship Id="rId2" Type="http://schemas.openxmlformats.org/package/2006/relationships/metadata/core-properties" Target="docProps/core.xml" /><Relationship Id="rId3" Type="http://schemas.openxmlformats.org/officeDocument/2006/relationships/extended-properties" Target="docProps/app.xml" /><Relationship Id="rId4" Type="http://schemas.openxmlformats.org/package/2006/relationships/metadata/thumbnail" Target="docProps/thumbnail.jpeg" /></Relationships>
</file>

<file path=ppt/presentation.xml><?xml version="1.0" encoding="utf-8"?>
<p:presentation xmlns:r="http://schemas.openxmlformats.org/officeDocument/2006/relationships" xmlns:a="http://schemas.openxmlformats.org/drawingml/2006/main" xmlns:p="http://schemas.openxmlformats.org/presentationml/2006/main" saveSubsetFonts="1">
  <p:sldMasterIdLst>
    <p:sldMasterId id="2147483648" r:id="rId1"/>
    <p:sldMasterId id="2147483672" r:id="rId2"/>
  </p:sldMasterIdLst>
  <p:sldIdLst>
    <p:sldId id="259" r:id="rId3"/>
    <p:sldId id="262" r:id="rId4"/>
    <p:sldId id="265" r:id="rId5"/>
    <p:sldId id="268" r:id="rId6"/>
    <p:sldId id="271" r:id="rId7"/>
    <p:sldId id="274" r:id="rId8"/>
    <p:sldId id="277" r:id="rId9"/>
    <p:sldId id="280" r:id="rId10"/>
    <p:sldId id="283" r:id="rId11"/>
    <p:sldId id="286" r:id="rId12"/>
    <p:sldId id="289" r:id="rId13"/>
    <p:sldId id="292" r:id="rId14"/>
    <p:sldId id="294" r:id="rId15"/>
  </p:sldIdLst>
  <p:sldSz cx="12192000" cy="6858000"/>
  <p:notesSz cx="6858000" cy="9144000"/>
  <p:custDataLst>
    <p:tags r:id="rId16"/>
  </p:custDataLst>
  <p:defaultTextStyle>
    <a:defPPr>
      <a:defRPr lang="en-US"/>
    </a:defPPr>
    <a:lvl1pPr marL="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1pPr>
    <a:lvl2pPr marL="457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2pPr>
    <a:lvl3pPr marL="914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3pPr>
    <a:lvl4pPr marL="1371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4pPr>
    <a:lvl5pPr marL="18288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5pPr>
    <a:lvl6pPr marL="22860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6pPr>
    <a:lvl7pPr marL="27432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7pPr>
    <a:lvl8pPr marL="32004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8pPr>
    <a:lvl9pPr marL="3657600" algn="l" defTabSz="914400" rtl="0" eaLnBrk="1" latinLnBrk="0" hangingPunct="1">
      <a:defRPr sz="1800" kern="1200">
        <a:solidFill>
          <a:schemeClr val="tx1"/>
        </a:solidFill>
        <a:latin typeface="+mn-lt"/>
        <a:ea typeface="+mn-ea"/>
        <a:cs typeface="+mn-cs"/>
      </a:defRPr>
    </a:lvl9pPr>
  </p:defaultTextStyle>
</p:presentation>
</file>

<file path=ppt/presProps.xml><?xml version="1.0" encoding="utf-8"?>
<p:presentationPr xmlns:r="http://schemas.openxmlformats.org/officeDocument/2006/relationships" xmlns:a="http://schemas.openxmlformats.org/drawingml/2006/main" xmlns:p="http://schemas.openxmlformats.org/presentationml/2006/main">
  <p:showPr showNarration="1">
    <p:present/>
  </p:showPr>
  <p:extLst>
    <p:ext uri="{E76CE94A-603C-4142-B9EB-6D1370010A27}">
      <p14:discardImageEditData xmlns:p14="http://schemas.microsoft.com/office/powerpoint/2010/main" val="0"/>
    </p:ext>
    <p:ext uri="{D31A062A-798A-4329-ABDD-BBA856620510}">
      <p14:defaultImageDpi xmlns:p14="http://schemas.microsoft.com/office/powerpoint/2010/main" val="220"/>
    </p:ext>
    <p:ext uri="{FD5EFAAD-0ECE-453E-9831-46B23BE46B34}">
      <p15:chartTrackingRefBased xmlns:p15="http://schemas.microsoft.com/office/powerpoint/2012/main" val="1"/>
    </p:ext>
    <p:ext uri="{1BD7E111-0CB8-44D6-8891-C1BB2F81B7CC}">
      <p1710:readonlyRecommended xmlns:p1710="http://schemas.microsoft.com/office/powerpoint/2017/10/main" val="0"/>
    </p:ext>
  </p:extLst>
</p:presentationPr>
</file>

<file path=ppt/tableStyles.xml><?xml version="1.0" encoding="utf-8"?>
<a:tblStyleLst xmlns:r="http://schemas.openxmlformats.org/officeDocument/2006/relationships" xmlns:a="http://schemas.openxmlformats.org/drawingml/2006/main" def="{5C22544A-7EE6-4342-B048-85BDC9FD1C3A}"/>
</file>

<file path=ppt/viewProps.xml><?xml version="1.0" encoding="utf-8"?>
<p:viewPr xmlns:a="http://schemas.openxmlformats.org/drawingml/2006/main" xmlns:r="http://schemas.openxmlformats.org/officeDocument/2006/relationships" xmlns:p="http://schemas.openxmlformats.org/presentationml/2006/main">
  <p:normalViewPr showOutlineIcons="0" horzBarState="maximized">
    <p:restoredLeft sz="16000"/>
    <p:restoredTop sz="0"/>
  </p:normalViewPr>
  <p:slideViewPr>
    <p:cSldViewPr>
      <p:cViewPr>
        <p:scale>
          <a:sx n="73" d="100"/>
          <a:sy n="73" d="100"/>
        </p:scale>
        <p:origin x="0" y="0"/>
      </p:cViewPr>
    </p:cSldViewPr>
  </p:slideViewPr>
  <p:notesViewPr>
    <p:cSldViewPr>
      <p:cViewPr>
        <p:scale>
          <a:sx n="1" d="100"/>
          <a:sy n="1" d="100"/>
        </p:scale>
        <p:origin x="0" y="0"/>
      </p:cViewPr>
    </p:cSldViewPr>
  </p:notesViewPr>
</p:viewPr>
</file>

<file path=ppt/_rels/presentation.xml.rels>&#65279;<?xml version="1.0" encoding="utf-8" standalone="yes"?><Relationships xmlns="http://schemas.openxmlformats.org/package/2006/relationships"><Relationship Id="rId1" Type="http://schemas.openxmlformats.org/officeDocument/2006/relationships/slideMaster" Target="slideMasters/slideMaster1.xml" /><Relationship Id="rId10" Type="http://schemas.openxmlformats.org/officeDocument/2006/relationships/slide" Target="slides/slide8.xml" /><Relationship Id="rId11" Type="http://schemas.openxmlformats.org/officeDocument/2006/relationships/slide" Target="slides/slide9.xml" /><Relationship Id="rId12" Type="http://schemas.openxmlformats.org/officeDocument/2006/relationships/slide" Target="slides/slide10.xml" /><Relationship Id="rId13" Type="http://schemas.openxmlformats.org/officeDocument/2006/relationships/slide" Target="slides/slide11.xml" /><Relationship Id="rId14" Type="http://schemas.openxmlformats.org/officeDocument/2006/relationships/slide" Target="slides/slide12.xml" /><Relationship Id="rId15" Type="http://schemas.openxmlformats.org/officeDocument/2006/relationships/slide" Target="slides/slide13.xml" /><Relationship Id="rId16" Type="http://schemas.openxmlformats.org/officeDocument/2006/relationships/tags" Target="tags/tag166.xml" /><Relationship Id="rId17" Type="http://schemas.openxmlformats.org/officeDocument/2006/relationships/presProps" Target="presProps.xml" /><Relationship Id="rId18" Type="http://schemas.openxmlformats.org/officeDocument/2006/relationships/viewProps" Target="viewProps.xml" /><Relationship Id="rId19" Type="http://schemas.openxmlformats.org/officeDocument/2006/relationships/theme" Target="theme/theme1.xml" /><Relationship Id="rId2" Type="http://schemas.openxmlformats.org/officeDocument/2006/relationships/slideMaster" Target="slideMasters/slideMaster2.xml" /><Relationship Id="rId20" Type="http://schemas.openxmlformats.org/officeDocument/2006/relationships/tableStyles" Target="tableStyles.xml" /><Relationship Id="rId3" Type="http://schemas.openxmlformats.org/officeDocument/2006/relationships/slide" Target="slides/slide1.xml" /><Relationship Id="rId4" Type="http://schemas.openxmlformats.org/officeDocument/2006/relationships/slide" Target="slides/slide2.xml" /><Relationship Id="rId5" Type="http://schemas.openxmlformats.org/officeDocument/2006/relationships/slide" Target="slides/slide3.xml" /><Relationship Id="rId6" Type="http://schemas.openxmlformats.org/officeDocument/2006/relationships/slide" Target="slides/slide4.xml" /><Relationship Id="rId7" Type="http://schemas.openxmlformats.org/officeDocument/2006/relationships/slide" Target="slides/slide5.xml" /><Relationship Id="rId8" Type="http://schemas.openxmlformats.org/officeDocument/2006/relationships/slide" Target="slides/slide6.xml" /><Relationship Id="rId9" Type="http://schemas.openxmlformats.org/officeDocument/2006/relationships/slide" Target="slides/slide7.xml" /></Relationships>
</file>

<file path=ppt/slideLayouts/_rels/slideLayout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2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3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4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5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6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7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8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9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0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1.xml.rels>&#65279;<?xml version="1.0" encoding="utf-8" standalone="yes"?><Relationships xmlns="http://schemas.openxmlformats.org/package/2006/relationships"><Relationship Id="rId1" Type="http://schemas.openxmlformats.org/officeDocument/2006/relationships/slideMaster" Target="../slideMasters/slideMaster1.xml" /></Relationships>
</file>

<file path=ppt/slideLayouts/_rels/slideLayout1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tags" Target="../tags/tag9.xml" /><Relationship Id="rId11" Type="http://schemas.openxmlformats.org/officeDocument/2006/relationships/slideMaster" Target="../slideMasters/slideMaster2.xml" /><Relationship Id="rId2" Type="http://schemas.openxmlformats.org/officeDocument/2006/relationships/tags" Target="../tags/tag1.xml" /><Relationship Id="rId3" Type="http://schemas.openxmlformats.org/officeDocument/2006/relationships/tags" Target="../tags/tag2.xml" /><Relationship Id="rId4" Type="http://schemas.openxmlformats.org/officeDocument/2006/relationships/tags" Target="../tags/tag3.xml" /><Relationship Id="rId5" Type="http://schemas.openxmlformats.org/officeDocument/2006/relationships/tags" Target="../tags/tag4.xml" /><Relationship Id="rId6" Type="http://schemas.openxmlformats.org/officeDocument/2006/relationships/tags" Target="../tags/tag5.xml" /><Relationship Id="rId7" Type="http://schemas.openxmlformats.org/officeDocument/2006/relationships/tags" Target="../tags/tag6.xml" /><Relationship Id="rId8" Type="http://schemas.openxmlformats.org/officeDocument/2006/relationships/tags" Target="../tags/tag7.xml" /><Relationship Id="rId9" Type="http://schemas.openxmlformats.org/officeDocument/2006/relationships/tags" Target="../tags/tag8.xml" /></Relationships>
</file>

<file path=ppt/slideLayouts/_rels/slideLayout13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10.xml" /><Relationship Id="rId2" Type="http://schemas.openxmlformats.org/officeDocument/2006/relationships/tags" Target="../tags/tag11.xml" /><Relationship Id="rId3" Type="http://schemas.openxmlformats.org/officeDocument/2006/relationships/tags" Target="../tags/tag12.xml" /><Relationship Id="rId4" Type="http://schemas.openxmlformats.org/officeDocument/2006/relationships/tags" Target="../tags/tag13.xml" /><Relationship Id="rId5" Type="http://schemas.openxmlformats.org/officeDocument/2006/relationships/tags" Target="../tags/tag14.xml" /><Relationship Id="rId6" Type="http://schemas.openxmlformats.org/officeDocument/2006/relationships/slideMaster" Target="../slideMasters/slideMaster2.xml" /></Relationships>
</file>

<file path=ppt/slideLayouts/_rels/slideLayout14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2.png" /><Relationship Id="rId2" Type="http://schemas.openxmlformats.org/officeDocument/2006/relationships/tags" Target="../tags/tag15.xml" /><Relationship Id="rId3" Type="http://schemas.openxmlformats.org/officeDocument/2006/relationships/tags" Target="../tags/tag16.xml" /><Relationship Id="rId4" Type="http://schemas.openxmlformats.org/officeDocument/2006/relationships/tags" Target="../tags/tag17.xml" /><Relationship Id="rId5" Type="http://schemas.openxmlformats.org/officeDocument/2006/relationships/tags" Target="../tags/tag18.xml" /><Relationship Id="rId6" Type="http://schemas.openxmlformats.org/officeDocument/2006/relationships/tags" Target="../tags/tag19.xml" /><Relationship Id="rId7" Type="http://schemas.openxmlformats.org/officeDocument/2006/relationships/tags" Target="../tags/tag20.xml" /><Relationship Id="rId8" Type="http://schemas.openxmlformats.org/officeDocument/2006/relationships/slideMaster" Target="../slideMasters/slideMaster2.xml" /></Relationships>
</file>

<file path=ppt/slideLayouts/_rels/slideLayout15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3.png" /><Relationship Id="rId2" Type="http://schemas.openxmlformats.org/officeDocument/2006/relationships/tags" Target="../tags/tag21.xml" /><Relationship Id="rId3" Type="http://schemas.openxmlformats.org/officeDocument/2006/relationships/tags" Target="../tags/tag22.xml" /><Relationship Id="rId4" Type="http://schemas.openxmlformats.org/officeDocument/2006/relationships/tags" Target="../tags/tag23.xml" /><Relationship Id="rId5" Type="http://schemas.openxmlformats.org/officeDocument/2006/relationships/tags" Target="../tags/tag24.xml" /><Relationship Id="rId6" Type="http://schemas.openxmlformats.org/officeDocument/2006/relationships/tags" Target="../tags/tag25.xml" /><Relationship Id="rId7" Type="http://schemas.openxmlformats.org/officeDocument/2006/relationships/tags" Target="../tags/tag26.xml" /><Relationship Id="rId8" Type="http://schemas.openxmlformats.org/officeDocument/2006/relationships/slideMaster" Target="../slideMasters/slideMaster2.xml" /></Relationships>
</file>

<file path=ppt/slideLayouts/_rels/slideLayout16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27.xml" /><Relationship Id="rId2" Type="http://schemas.openxmlformats.org/officeDocument/2006/relationships/tags" Target="../tags/tag28.xml" /><Relationship Id="rId3" Type="http://schemas.openxmlformats.org/officeDocument/2006/relationships/tags" Target="../tags/tag29.xml" /><Relationship Id="rId4" Type="http://schemas.openxmlformats.org/officeDocument/2006/relationships/tags" Target="../tags/tag30.xml" /><Relationship Id="rId5" Type="http://schemas.openxmlformats.org/officeDocument/2006/relationships/tags" Target="../tags/tag31.xml" /><Relationship Id="rId6" Type="http://schemas.openxmlformats.org/officeDocument/2006/relationships/tags" Target="../tags/tag32.xml" /><Relationship Id="rId7" Type="http://schemas.openxmlformats.org/officeDocument/2006/relationships/slideMaster" Target="../slideMasters/slideMaster2.xml" /></Relationships>
</file>

<file path=ppt/slideLayouts/_rels/slideLayout17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33.xml" /><Relationship Id="rId2" Type="http://schemas.openxmlformats.org/officeDocument/2006/relationships/tags" Target="../tags/tag34.xml" /><Relationship Id="rId3" Type="http://schemas.openxmlformats.org/officeDocument/2006/relationships/tags" Target="../tags/tag35.xml" /><Relationship Id="rId4" Type="http://schemas.openxmlformats.org/officeDocument/2006/relationships/tags" Target="../tags/tag36.xml" /><Relationship Id="rId5" Type="http://schemas.openxmlformats.org/officeDocument/2006/relationships/tags" Target="../tags/tag37.xml" /><Relationship Id="rId6" Type="http://schemas.openxmlformats.org/officeDocument/2006/relationships/tags" Target="../tags/tag38.xml" /><Relationship Id="rId7" Type="http://schemas.openxmlformats.org/officeDocument/2006/relationships/tags" Target="../tags/tag39.xml" /><Relationship Id="rId8" Type="http://schemas.openxmlformats.org/officeDocument/2006/relationships/tags" Target="../tags/tag40.xml" /><Relationship Id="rId9" Type="http://schemas.openxmlformats.org/officeDocument/2006/relationships/slideMaster" Target="../slideMasters/slideMaster2.xml" /></Relationships>
</file>

<file path=ppt/slideLayouts/_rels/slideLayout18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1.xml" /><Relationship Id="rId2" Type="http://schemas.openxmlformats.org/officeDocument/2006/relationships/tags" Target="../tags/tag42.xml" /><Relationship Id="rId3" Type="http://schemas.openxmlformats.org/officeDocument/2006/relationships/tags" Target="../tags/tag43.xml" /><Relationship Id="rId4" Type="http://schemas.openxmlformats.org/officeDocument/2006/relationships/tags" Target="../tags/tag44.xml" /><Relationship Id="rId5" Type="http://schemas.openxmlformats.org/officeDocument/2006/relationships/slideMaster" Target="../slideMasters/slideMaster2.xml" /></Relationships>
</file>

<file path=ppt/slideLayouts/_rels/slideLayout19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5.xml" /><Relationship Id="rId2" Type="http://schemas.openxmlformats.org/officeDocument/2006/relationships/tags" Target="../tags/tag46.xml" /><Relationship Id="rId3" Type="http://schemas.openxmlformats.org/officeDocument/2006/relationships/tags" Target="../tags/tag47.xml" /><Relationship Id="rId4" Type="http://schemas.openxmlformats.org/officeDocument/2006/relationships/slideMaster" Target="../slideMasters/slideMaster2.xml" /></Relationships>
</file>

<file path=ppt/slideLayouts/_rels/slideLayout20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48.xml" /><Relationship Id="rId2" Type="http://schemas.openxmlformats.org/officeDocument/2006/relationships/tags" Target="../tags/tag49.xml" /><Relationship Id="rId3" Type="http://schemas.openxmlformats.org/officeDocument/2006/relationships/tags" Target="../tags/tag50.xml" /><Relationship Id="rId4" Type="http://schemas.openxmlformats.org/officeDocument/2006/relationships/tags" Target="../tags/tag51.xml" /><Relationship Id="rId5" Type="http://schemas.openxmlformats.org/officeDocument/2006/relationships/slideMaster" Target="../slideMasters/slideMaster2.xml" /></Relationships>
</file>

<file path=ppt/slideLayouts/_rels/slideLayout21.xml.rels>&#65279;<?xml version="1.0" encoding="utf-8" standalone="yes"?><Relationships xmlns="http://schemas.openxmlformats.org/package/2006/relationships"><Relationship Id="rId1" Type="http://schemas.openxmlformats.org/officeDocument/2006/relationships/tags" Target="../tags/tag52.xml" /><Relationship Id="rId2" Type="http://schemas.openxmlformats.org/officeDocument/2006/relationships/tags" Target="../tags/tag53.xml" /><Relationship Id="rId3" Type="http://schemas.openxmlformats.org/officeDocument/2006/relationships/tags" Target="../tags/tag54.xml" /><Relationship Id="rId4" Type="http://schemas.openxmlformats.org/officeDocument/2006/relationships/tags" Target="../tags/tag55.xml" /><Relationship Id="rId5" Type="http://schemas.openxmlformats.org/officeDocument/2006/relationships/tags" Target="../tags/tag56.xml" /><Relationship Id="rId6" Type="http://schemas.openxmlformats.org/officeDocument/2006/relationships/slideMaster" Target="../slideMasters/slideMaster2.xml" /></Relationships>
</file>

<file path=ppt/slideLayouts/_rels/slideLayout22.xml.rels>&#65279;<?xml version="1.0" encoding="utf-8" standalone="yes"?><Relationships xmlns="http://schemas.openxmlformats.org/package/2006/relationships"><Relationship Id="rId1" Type="http://schemas.openxmlformats.org/officeDocument/2006/relationships/image" Target="../media/image1.png" /><Relationship Id="rId10" Type="http://schemas.openxmlformats.org/officeDocument/2006/relationships/slideMaster" Target="../slideMasters/slideMaster2.xml" /><Relationship Id="rId2" Type="http://schemas.openxmlformats.org/officeDocument/2006/relationships/tags" Target="../tags/tag57.xml" /><Relationship Id="rId3" Type="http://schemas.openxmlformats.org/officeDocument/2006/relationships/tags" Target="../tags/tag58.xml" /><Relationship Id="rId4" Type="http://schemas.openxmlformats.org/officeDocument/2006/relationships/tags" Target="../tags/tag59.xml" /><Relationship Id="rId5" Type="http://schemas.openxmlformats.org/officeDocument/2006/relationships/tags" Target="../tags/tag60.xml" /><Relationship Id="rId6" Type="http://schemas.openxmlformats.org/officeDocument/2006/relationships/tags" Target="../tags/tag61.xml" /><Relationship Id="rId7" Type="http://schemas.openxmlformats.org/officeDocument/2006/relationships/tags" Target="../tags/tag62.xml" /><Relationship Id="rId8" Type="http://schemas.openxmlformats.org/officeDocument/2006/relationships/tags" Target="../tags/tag63.xml" /><Relationship Id="rId9" Type="http://schemas.openxmlformats.org/officeDocument/2006/relationships/tags" Target="../tags/tag64.xml" /></Relationships>
</file>

<file path=ppt/slideLayouts/slideLayout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" preserve="1">
  <p:cSld name="Title Slide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ctr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Subtitle 2" title=""/>
          <p:cNvSpPr>
            <a:spLocks noGrp="1"/>
          </p:cNvSpPr>
          <p:nvPr>
            <p:ph type="subTitle" idx="1"/>
          </p:nvPr>
        </p:nvSpPr>
        <p:spPr/>
        <p:txBody>
          <a:bodyPr/>
          <a:lstStyle>
            <a:lvl1pPr marL="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1pPr>
            <a:lvl2pPr marL="457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2pPr>
            <a:lvl3pPr marL="914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3pPr>
            <a:lvl4pPr marL="1371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4pPr>
            <a:lvl5pPr marL="18288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5pPr>
            <a:lvl6pPr marL="22860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6pPr>
            <a:lvl7pPr marL="27432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7pPr>
            <a:lvl8pPr marL="32004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8pPr>
            <a:lvl9pPr marL="3657600" indent="0" algn="ctr">
              <a:buNone/>
              <a:defRPr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subtitle style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44A4FD1-6E8C-4FB9-80C2-16E05A14B9C4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Title and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4A79F0D2-379A-4F19-9389-03B112E1BF5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secHead" preserve="1">
  <p:cSld name="Section Header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t"/>
          <a:lstStyle>
            <a:lvl1pPr algn="l">
              <a:defRPr sz="4000" b="1" cap="all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000">
                <a:solidFill>
                  <a:schemeClr val="tx1">
                    <a:tint val="75000"/>
                  </a:schemeClr>
                </a:solidFill>
              </a:defRPr>
            </a:lvl1pPr>
            <a:lvl2pPr marL="457200" indent="0">
              <a:buNone/>
              <a:defRPr sz="1800">
                <a:solidFill>
                  <a:schemeClr val="tx1">
                    <a:tint val="75000"/>
                  </a:schemeClr>
                </a:solidFill>
              </a:defRPr>
            </a:lvl2pPr>
            <a:lvl3pPr marL="914400" indent="0">
              <a:buNone/>
              <a:defRPr sz="1600">
                <a:solidFill>
                  <a:schemeClr val="tx1">
                    <a:tint val="75000"/>
                  </a:schemeClr>
                </a:solidFill>
              </a:defRPr>
            </a:lvl3pPr>
            <a:lvl4pPr marL="1371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4pPr>
            <a:lvl5pPr marL="18288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5pPr>
            <a:lvl6pPr marL="22860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6pPr>
            <a:lvl7pPr marL="27432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7pPr>
            <a:lvl8pPr marL="32004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8pPr>
            <a:lvl9pPr marL="3657600" indent="0">
              <a:buNone/>
              <a:defRPr sz="1400">
                <a:solidFill>
                  <a:schemeClr val="tx1">
                    <a:tint val="75000"/>
                  </a:schemeClr>
                </a:solidFill>
              </a:defRPr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AB9F668-A078-4E68-AE9E-DE1AC3752D0C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Two Conten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sz="half" idx="1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800"/>
            </a:lvl1pPr>
            <a:lvl2pPr>
              <a:defRPr sz="2400"/>
            </a:lvl2pPr>
            <a:lvl3pPr>
              <a:defRPr sz="2000"/>
            </a:lvl3pPr>
            <a:lvl4pPr>
              <a:defRPr sz="1800"/>
            </a:lvl4pPr>
            <a:lvl5pPr>
              <a:defRPr sz="1800"/>
            </a:lvl5pPr>
            <a:lvl6pPr>
              <a:defRPr sz="1800"/>
            </a:lvl6pPr>
            <a:lvl7pPr>
              <a:defRPr sz="1800"/>
            </a:lvl7pPr>
            <a:lvl8pPr>
              <a:defRPr sz="1800"/>
            </a:lvl8pPr>
            <a:lvl9pPr>
              <a:defRPr sz="18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54B2531D-94AD-460D-B95A-1B974E27821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Comparis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4" name="Content Placeholder 3" title=""/>
          <p:cNvSpPr>
            <a:spLocks noGrp="1"/>
          </p:cNvSpPr>
          <p:nvPr>
            <p:ph sz="half" idx="2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5" name="Text Placeholder 4" title=""/>
          <p:cNvSpPr>
            <a:spLocks noGrp="1"/>
          </p:cNvSpPr>
          <p:nvPr>
            <p:ph type="body" sz="quarter" idx="3"/>
          </p:nvPr>
        </p:nvSpPr>
        <p:spPr/>
        <p:txBody>
          <a:bodyPr anchor="b"/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6" name="Content Placeholder 5" title=""/>
          <p:cNvSpPr>
            <a:spLocks noGrp="1"/>
          </p:cNvSpPr>
          <p:nvPr>
            <p:ph sz="quarter" idx="4"/>
          </p:nvPr>
        </p:nvSpPr>
        <p:spPr/>
        <p:txBody>
          <a:bodyPr/>
          <a:lstStyle>
            <a:lvl1pPr>
              <a:defRPr sz="2400"/>
            </a:lvl1pPr>
            <a:lvl2pPr>
              <a:defRPr sz="2000"/>
            </a:lvl2pPr>
            <a:lvl3pPr>
              <a:defRPr sz="1800"/>
            </a:lvl3pPr>
            <a:lvl4pPr>
              <a:defRPr sz="1600"/>
            </a:lvl4pPr>
            <a:lvl5pPr>
              <a:defRPr sz="1600"/>
            </a:lvl5pPr>
            <a:lvl6pPr>
              <a:defRPr sz="1600"/>
            </a:lvl6pPr>
            <a:lvl7pPr>
              <a:defRPr sz="1600"/>
            </a:lvl7pPr>
            <a:lvl8pPr>
              <a:defRPr sz="1600"/>
            </a:lvl8pPr>
            <a:lvl9pPr>
              <a:defRPr sz="16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7" name="Date Placeholder 6" title=""/>
          <p:cNvSpPr>
            <a:spLocks noGrp="1"/>
          </p:cNvSpPr>
          <p:nvPr>
            <p:ph type="dt" sz="half" idx="5"/>
          </p:nvPr>
        </p:nvSpPr>
        <p:spPr/>
        <p:txBody>
          <a:bodyPr/>
          <a:lstStyle/>
          <a:p>
            <a:fld id="{03B349D6-785F-48ED-9AED-AAE268D2C0D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8" name="Footer Placeholder 7" title=""/>
          <p:cNvSpPr>
            <a:spLocks noGrp="1"/>
          </p:cNvSpPr>
          <p:nvPr>
            <p:ph type="ftr" sz="quarter" idx="6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9" name="Slide Number Placeholder 8" title=""/>
          <p:cNvSpPr>
            <a:spLocks noGrp="1"/>
          </p:cNvSpPr>
          <p:nvPr>
            <p:ph type="sldNum" sz="quarter" idx="7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Title Only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Date Placeholder 2" title=""/>
          <p:cNvSpPr>
            <a:spLocks noGrp="1"/>
          </p:cNvSpPr>
          <p:nvPr>
            <p:ph type="dt" sz="half" idx="1"/>
          </p:nvPr>
        </p:nvSpPr>
        <p:spPr/>
        <p:txBody>
          <a:bodyPr/>
          <a:lstStyle/>
          <a:p>
            <a:fld id="{472CEEB6-8738-470D-A95F-89E79B977416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4" name="Footer Placeholder 3" title=""/>
          <p:cNvSpPr>
            <a:spLocks noGrp="1"/>
          </p:cNvSpPr>
          <p:nvPr>
            <p:ph type="ftr" sz="quarter" idx="2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5" name="Slide Number Placeholder 4" title=""/>
          <p:cNvSpPr>
            <a:spLocks noGrp="1"/>
          </p:cNvSpPr>
          <p:nvPr>
            <p:ph type="sldNum" sz="quarter" idx="3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Blank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Date Placeholder 1" title=""/>
          <p:cNvSpPr>
            <a:spLocks noGrp="1"/>
          </p:cNvSpPr>
          <p:nvPr>
            <p:ph type="dt" sz="half"/>
          </p:nvPr>
        </p:nvSpPr>
        <p:spPr/>
        <p:txBody>
          <a:bodyPr/>
          <a:lstStyle/>
          <a:p>
            <a:fld id="{87FFBC46-5949-436C-B42E-9815D90F6E0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3" name="Footer Placeholder 2" title=""/>
          <p:cNvSpPr>
            <a:spLocks noGrp="1"/>
          </p:cNvSpPr>
          <p:nvPr>
            <p:ph type="ftr" sz="quarter" idx="1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4" name="Slide Number Placeholder 3" title=""/>
          <p:cNvSpPr>
            <a:spLocks noGrp="1"/>
          </p:cNvSpPr>
          <p:nvPr>
            <p:ph type="sldNum" sz="quarter" idx="2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Tx" preserve="1">
  <p:cSld name="Content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Content Placeholder 2" title=""/>
          <p:cNvSpPr>
            <a:spLocks noGrp="1"/>
          </p:cNvSpPr>
          <p:nvPr>
            <p:ph idx="1"/>
          </p:nvPr>
        </p:nvSpPr>
        <p:spPr/>
        <p:txBody>
          <a:bodyPr/>
          <a:lstStyle>
            <a:lvl1pPr>
              <a:defRPr sz="3200"/>
            </a:lvl1pPr>
            <a:lvl2pPr>
              <a:defRPr sz="2800"/>
            </a:lvl2pPr>
            <a:lvl3pPr>
              <a:defRPr sz="2400"/>
            </a:lvl3pPr>
            <a:lvl4pPr>
              <a:defRPr sz="2000"/>
            </a:lvl4pPr>
            <a:lvl5pPr>
              <a:defRPr sz="2000"/>
            </a:lvl5pPr>
            <a:lvl6pPr>
              <a:defRPr sz="2000"/>
            </a:lvl6pPr>
            <a:lvl7pPr>
              <a:defRPr sz="2000"/>
            </a:lvl7pPr>
            <a:lvl8pPr>
              <a:defRPr sz="2000"/>
            </a:lvl8pPr>
            <a:lvl9pPr>
              <a:defRPr sz="2000"/>
            </a:lvl9pPr>
          </a:lstStyle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D0C04C38-8F09-4088-A1DF-FF7D2212F732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picTx" preserve="1">
  <p:cSld name="Picture with Caption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 anchor="b"/>
          <a:lstStyle>
            <a:lvl1pPr algn="l">
              <a:defRPr sz="2000" b="1"/>
            </a:lvl1pPr>
          </a:lstStyle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Picture Placeholder 2" title=""/>
          <p:cNvSpPr>
            <a:spLocks noGrp="1"/>
          </p:cNvSpPr>
          <p:nvPr>
            <p:ph type="pic" idx="1"/>
          </p:nvPr>
        </p:nvSpPr>
        <p:spPr/>
        <p:txBody>
          <a:bodyPr/>
          <a:lstStyle>
            <a:lvl1pPr marL="0" indent="0">
              <a:buNone/>
              <a:defRPr sz="3200"/>
            </a:lvl1pPr>
            <a:lvl2pPr marL="457200" indent="0">
              <a:buNone/>
              <a:defRPr sz="2800"/>
            </a:lvl2pPr>
            <a:lvl3pPr marL="914400" indent="0">
              <a:buNone/>
              <a:defRPr sz="2400"/>
            </a:lvl3pPr>
            <a:lvl4pPr marL="1371600" indent="0">
              <a:buNone/>
              <a:defRPr sz="2000"/>
            </a:lvl4pPr>
            <a:lvl5pPr marL="1828800" indent="0">
              <a:buNone/>
              <a:defRPr sz="2000"/>
            </a:lvl5pPr>
            <a:lvl6pPr marL="2286000" indent="0">
              <a:buNone/>
              <a:defRPr sz="2000"/>
            </a:lvl6pPr>
            <a:lvl7pPr marL="2743200" indent="0">
              <a:buNone/>
              <a:defRPr sz="2000"/>
            </a:lvl7pPr>
            <a:lvl8pPr marL="3200400" indent="0">
              <a:buNone/>
              <a:defRPr sz="2000"/>
            </a:lvl8pPr>
            <a:lvl9pPr marL="3657600" indent="0">
              <a:buNone/>
              <a:defRPr sz="2000"/>
            </a:lvl9pPr>
          </a:lstStyle>
          <a:p>
            <a:endParaRPr lang="en-US"/>
          </a:p>
        </p:txBody>
      </p:sp>
      <p:sp>
        <p:nvSpPr>
          <p:cNvPr id="4" name="Text Placeholder 3" title=""/>
          <p:cNvSpPr>
            <a:spLocks noGrp="1"/>
          </p:cNvSpPr>
          <p:nvPr>
            <p:ph type="body" sz="half" idx="2"/>
          </p:nvPr>
        </p:nvSpPr>
        <p:spPr/>
        <p:txBody>
          <a:bodyPr/>
          <a:lstStyle>
            <a:lvl1pPr marL="0" indent="0">
              <a:buNone/>
              <a:defRPr sz="1400"/>
            </a:lvl1pPr>
            <a:lvl2pPr marL="457200" indent="0">
              <a:buNone/>
              <a:defRPr sz="1200"/>
            </a:lvl2pPr>
            <a:lvl3pPr marL="914400" indent="0">
              <a:buNone/>
              <a:defRPr sz="1000"/>
            </a:lvl3pPr>
            <a:lvl4pPr marL="1371600" indent="0">
              <a:buNone/>
              <a:defRPr sz="900"/>
            </a:lvl4pPr>
            <a:lvl5pPr marL="1828800" indent="0">
              <a:buNone/>
              <a:defRPr sz="900"/>
            </a:lvl5pPr>
            <a:lvl6pPr marL="2286000" indent="0">
              <a:buNone/>
              <a:defRPr sz="900"/>
            </a:lvl6pPr>
            <a:lvl7pPr marL="2743200" indent="0">
              <a:buNone/>
              <a:defRPr sz="900"/>
            </a:lvl7pPr>
            <a:lvl8pPr marL="3200400" indent="0">
              <a:buNone/>
              <a:defRPr sz="900"/>
            </a:lvl8pPr>
            <a:lvl9pPr marL="3657600" indent="0">
              <a:buNone/>
              <a:defRPr sz="900"/>
            </a:lvl9pPr>
          </a:lstStyle>
          <a:p>
            <a:r>
              <a:rPr lang="en-US" smtClean="0"/>
              <a:t>Click to edit Master text styles</a:t>
            </a:r>
          </a:p>
        </p:txBody>
      </p:sp>
      <p:sp>
        <p:nvSpPr>
          <p:cNvPr id="5" name="Date Placeholder 4" title=""/>
          <p:cNvSpPr>
            <a:spLocks noGrp="1"/>
          </p:cNvSpPr>
          <p:nvPr>
            <p:ph type="dt" sz="half" idx="3"/>
          </p:nvPr>
        </p:nvSpPr>
        <p:spPr/>
        <p:txBody>
          <a:bodyPr/>
          <a:lstStyle/>
          <a:p>
            <a:fld id="{E98752E7-97FA-45A5-ABBD-17A9355B456D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6" name="Footer Placeholder 5" title=""/>
          <p:cNvSpPr>
            <a:spLocks noGrp="1"/>
          </p:cNvSpPr>
          <p:nvPr>
            <p:ph type="ftr" sz="quarter" idx="4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7" name="Slide Number Placeholder 6" title=""/>
          <p:cNvSpPr>
            <a:spLocks noGrp="1"/>
          </p:cNvSpPr>
          <p:nvPr>
            <p:ph type="sldNum" sz="quarter" idx="5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x" preserve="1">
  <p:cSld name="Title and Vertical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1" title="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38EF9A1E-C92A-4BDF-B18C-76408EDBE477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vertTitleAndTx" preserve="1">
  <p:cSld name="Vertical Title and Text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Vertical Title 1" title=""/>
          <p:cNvSpPr>
            <a:spLocks noGrp="1"/>
          </p:cNvSpPr>
          <p:nvPr>
            <p:ph type="title" orient="vert"/>
          </p:nvPr>
        </p:nvSpPr>
        <p:spPr/>
        <p:txBody>
          <a:bodyPr vert="eaVert"/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Vertical Text Placeholder 2" title=""/>
          <p:cNvSpPr>
            <a:spLocks noGrp="1"/>
          </p:cNvSpPr>
          <p:nvPr>
            <p:ph type="body" orient="vert" idx="1"/>
          </p:nvPr>
        </p:nvSpPr>
        <p:spPr/>
        <p:txBody>
          <a:bodyPr vert="eaVert"/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/>
        <p:txBody>
          <a:bodyPr/>
          <a:lstStyle/>
          <a:p>
            <a:fld id="{F26F9F5F-C38F-4E56-8231-C2907AD5DE31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/>
        <p:txBody>
          <a:bodyPr/>
          <a:lstStyle/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/>
        <p:txBody>
          <a:bodyPr/>
          <a:lstStyle/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Ovr>
    <a:masterClrMapping/>
  </p:clrMapOvr>
  <p:transition/>
  <p:timing/>
</p:sldLayout>
</file>

<file path=ppt/slideLayouts/slideLayout1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标题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200" y="2429510"/>
            <a:ext cx="10515600" cy="1249045"/>
          </a:xfrm>
          <a:noFill/>
        </p:spPr>
        <p:txBody>
          <a:bodyPr wrap="square" rtlCol="0" anchor="t">
            <a:normAutofit/>
          </a:bodyPr>
          <a:lstStyle>
            <a:lvl1pPr>
              <a:defRPr lang="zh-CN" altLang="en-US" sz="7200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lt"/>
              </a:defRPr>
            </a:lvl1pPr>
          </a:lstStyle>
          <a:p>
            <a:pPr marL="0" lvl="0" defTabSz="1218565"/>
            <a:r>
              <a:rPr sz="6000">
                <a:sym typeface="+mn-ea"/>
              </a:rPr>
              <a:t>单击此处编辑母版标题样式</a:t>
            </a:r>
            <a:endParaRPr lang="zh-CN" altLang="en-US" sz="60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lt"/>
            </a:endParaRPr>
          </a:p>
        </p:txBody>
      </p:sp>
      <p:sp>
        <p:nvSpPr>
          <p:cNvPr id="3" name="副标题 2"/>
          <p:cNvSpPr>
            <a:spLocks noGrp="1"/>
          </p:cNvSpPr>
          <p:nvPr>
            <p:ph type="subTitle" idx="1"/>
            <p:custDataLst>
              <p:tags r:id="rId4"/>
            </p:custDataLst>
          </p:nvPr>
        </p:nvSpPr>
        <p:spPr>
          <a:xfrm>
            <a:off x="904875" y="939800"/>
            <a:ext cx="10515600" cy="1248410"/>
          </a:xfrm>
          <a:noFill/>
        </p:spPr>
        <p:txBody>
          <a:bodyPr wrap="square" rtlCol="0" anchor="b">
            <a:normAutofit/>
          </a:bodyPr>
          <a:lstStyle>
            <a:lvl1pPr marL="0" indent="0">
              <a:buNone/>
              <a:defRPr lang="zh-CN" altLang="en-US" sz="1800" b="1">
                <a:solidFill>
                  <a:schemeClr val="tx1">
                    <a:lumMod val="75000"/>
                    <a:lumOff val="25000"/>
                  </a:schemeClr>
                </a:solidFill>
              </a:defRPr>
            </a:lvl1pPr>
          </a:lstStyle>
          <a:p>
            <a:pPr marL="0" lvl="0"/>
            <a:r>
              <a:rPr>
                <a:sym typeface="+mn-ea"/>
              </a:rPr>
              <a:t>单击此处编辑母版副标题样式</a:t>
            </a:r>
            <a:endParaRPr lang="zh-CN" altLang="en-US" b="1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>
            <a:normAutofit/>
          </a:bodyPr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8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 anchor="b" anchorCtr="0">
            <a:normAutofit/>
          </a:bodyPr>
          <a:lstStyle>
            <a:lvl1pPr marL="0" indent="0">
              <a:lnSpc>
                <a:spcPct val="100000"/>
              </a:lnSpc>
              <a:buNone/>
              <a:defRPr sz="1800" b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公司名占位符</a:t>
            </a:r>
            <a:endParaRPr lang="en-US" altLang="zh-CN" sz="1800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5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9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 anchor="ctr">
            <a:normAutofit/>
          </a:bodyPr>
          <a:lstStyle>
            <a:lvl1pPr marL="0" indent="0" algn="l">
              <a:lnSpc>
                <a:spcPct val="100000"/>
              </a:lnSpc>
              <a:buNone/>
              <a:defRPr sz="2000" b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>
                <a:sym typeface="+mn-ea"/>
              </a:rPr>
              <a:t>署名占位符</a:t>
            </a:r>
            <a:endParaRPr lang="zh-CN" altLang="en-US" b="1">
              <a:gradFill flip="none" rotWithShape="1">
                <a:gsLst>
                  <a:gs pos="0">
                    <a:schemeClr val="accent2">
                      <a:lumMod val="70000"/>
                      <a:lumOff val="30000"/>
                    </a:schemeClr>
                  </a:gs>
                  <a:gs pos="30000">
                    <a:schemeClr val="accent2"/>
                  </a:gs>
                  <a:gs pos="100000">
                    <a:schemeClr val="accent1"/>
                  </a:gs>
                </a:gsLst>
                <a:lin ang="3000000" scaled="0"/>
              </a:gradFill>
              <a:latin typeface="微软雅黑" panose="020b0503020204020204" charset="-122"/>
              <a:ea typeface="微软雅黑"/>
              <a:sym typeface="+mn-ea"/>
            </a:endParaRPr>
          </a:p>
        </p:txBody>
      </p:sp>
      <p:sp>
        <p:nvSpPr>
          <p:cNvPr id="9" name="iconfont-10342-5064101"/>
          <p:cNvSpPr>
            <a:spLocks noChangeAspect="1"/>
          </p:cNvSpPr>
          <p:nvPr userDrawn="1">
            <p:custDataLst>
              <p:tags r:id="rId10"/>
            </p:custDataLst>
          </p:nvPr>
        </p:nvSpPr>
        <p:spPr>
          <a:xfrm>
            <a:off x="838198" y="384556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Layouts/slideLayout13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obj" preserve="1">
  <p:cSld name="标题和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idx="1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4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目录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5" name="图片 4" descr="商务-红色-折纸_03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 hasCustomPrompt="1"/>
            <p:custDataLst>
              <p:tags r:id="rId3"/>
            </p:custDataLst>
          </p:nvPr>
        </p:nvSpPr>
        <p:spPr>
          <a:xfrm>
            <a:off x="0" y="995680"/>
            <a:ext cx="4307840" cy="2914015"/>
          </a:xfrm>
        </p:spPr>
        <p:txBody>
          <a:bodyPr wrap="square" anchor="b">
            <a:normAutofit/>
          </a:bodyPr>
          <a:lstStyle>
            <a:lvl1pPr algn="ctr">
              <a:defRPr sz="72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标题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4"/>
            </p:custDataLst>
          </p:nvPr>
        </p:nvSpPr>
        <p:spPr>
          <a:xfrm>
            <a:off x="0" y="3998595"/>
            <a:ext cx="4307840" cy="1729105"/>
          </a:xfrm>
        </p:spPr>
        <p:txBody>
          <a:bodyPr wrap="square" anchor="t">
            <a:normAutofit/>
          </a:bodyPr>
          <a:lstStyle>
            <a:lvl1pPr marL="0" indent="0" algn="ctr">
              <a:buNone/>
              <a:defRPr sz="2800" b="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副标题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6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7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5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节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9" name="图片 8" descr="商务-红色-折纸_02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title"/>
            <p:custDataLst>
              <p:tags r:id="rId3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 anchor="t" anchorCtr="0">
            <a:normAutofit/>
          </a:bodyPr>
          <a:lstStyle>
            <a:lvl1pPr algn="ctr">
              <a:defRPr sz="6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8" name="文本占位符 7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 anchor="b" anchorCtr="0">
            <a:normAutofit/>
          </a:bodyPr>
          <a:lstStyle>
            <a:lvl1pPr marL="0" indent="0" algn="ctr">
              <a:buNone/>
              <a:defRPr sz="5000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</a:defRPr>
            </a:lvl1pPr>
          </a:lstStyle>
          <a:p>
            <a:pPr lvl="0"/>
            <a:r>
              <a:rPr lang="zh-CN" altLang="en-US"/>
              <a:t>节编号</a:t>
            </a:r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6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Obj" preserve="1">
  <p:cSld name="两栏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内容占位符 2"/>
          <p:cNvSpPr>
            <a:spLocks noGrp="1"/>
          </p:cNvSpPr>
          <p:nvPr>
            <p:ph sz="half" idx="1"/>
            <p:custDataLst>
              <p:tags r:id="rId2"/>
            </p:custDataLst>
          </p:nvPr>
        </p:nvSpPr>
        <p:spPr>
          <a:xfrm>
            <a:off x="838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6172200" y="1364400"/>
            <a:ext cx="5181600" cy="48132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日期占位符 4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6" name="页脚占位符 5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7" name="灯片编号占位符 6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7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woTxTwoObj" preserve="1">
  <p:cSld name="比较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200" y="360045"/>
            <a:ext cx="10517505" cy="864235"/>
          </a:xfrm>
        </p:spPr>
        <p:txBody>
          <a:bodyPr vert="horz" wrap="square" lIns="0" tIns="0" rIns="0" bIns="0" rtlCol="0" anchor="ctr">
            <a:normAutofit/>
          </a:bodyPr>
          <a:lstStyle>
            <a:lvl1pPr>
              <a:defRPr lang="zh-CN" altLang="en-US"/>
            </a:lvl1pPr>
          </a:lstStyle>
          <a:p>
            <a:pPr lvl="0"/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2"/>
            </p:custDataLst>
          </p:nvPr>
        </p:nvSpPr>
        <p:spPr>
          <a:xfrm>
            <a:off x="839788" y="1364400"/>
            <a:ext cx="5157787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4" name="内容占位符 3"/>
          <p:cNvSpPr>
            <a:spLocks noGrp="1"/>
          </p:cNvSpPr>
          <p:nvPr>
            <p:ph sz="half" idx="2"/>
            <p:custDataLst>
              <p:tags r:id="rId3"/>
            </p:custDataLst>
          </p:nvPr>
        </p:nvSpPr>
        <p:spPr>
          <a:xfrm>
            <a:off x="839788" y="2061275"/>
            <a:ext cx="5157787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5" name="文本占位符 4"/>
          <p:cNvSpPr>
            <a:spLocks noGrp="1"/>
          </p:cNvSpPr>
          <p:nvPr>
            <p:ph type="body" sz="quarter" idx="3"/>
            <p:custDataLst>
              <p:tags r:id="rId4"/>
            </p:custDataLst>
          </p:nvPr>
        </p:nvSpPr>
        <p:spPr>
          <a:xfrm>
            <a:off x="6172200" y="1364400"/>
            <a:ext cx="5183188" cy="540000"/>
          </a:xfrm>
        </p:spPr>
        <p:txBody>
          <a:bodyPr wrap="square" anchor="b">
            <a:normAutofit/>
          </a:bodyPr>
          <a:lstStyle>
            <a:lvl1pPr marL="0" indent="0">
              <a:buNone/>
              <a:defRPr sz="2400" b="1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</p:txBody>
      </p:sp>
      <p:sp>
        <p:nvSpPr>
          <p:cNvPr id="6" name="内容占位符 5"/>
          <p:cNvSpPr>
            <a:spLocks noGrp="1"/>
          </p:cNvSpPr>
          <p:nvPr>
            <p:ph sz="quarter" idx="4"/>
            <p:custDataLst>
              <p:tags r:id="rId5"/>
            </p:custDataLst>
          </p:nvPr>
        </p:nvSpPr>
        <p:spPr>
          <a:xfrm>
            <a:off x="6172200" y="2061275"/>
            <a:ext cx="5183188" cy="4128388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6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7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8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8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titleOnly" preserve="1">
  <p:cSld name="仅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日期占位符 2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4" name="页脚占位符 3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5" name="灯片编号占位符 4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19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type="blank" preserve="1">
  <p:cSld name="空白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日期占位符 1"/>
          <p:cNvSpPr>
            <a:spLocks noGrp="1"/>
          </p:cNvSpPr>
          <p:nvPr>
            <p:ph type="dt" sz="half" idx="10"/>
            <p:custDataLst>
              <p:tags r:id="rId1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3" name="页脚占位符 2"/>
          <p:cNvSpPr>
            <a:spLocks noGrp="1"/>
          </p:cNvSpPr>
          <p:nvPr>
            <p:ph type="ftr" sz="quarter" idx="11"/>
            <p:custDataLst>
              <p:tags r:id="rId2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4" name="灯片编号占位符 3"/>
          <p:cNvSpPr>
            <a:spLocks noGrp="1"/>
          </p:cNvSpPr>
          <p:nvPr>
            <p:ph type="sldNum" sz="quarter" idx="12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0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仅内容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3" name="内容占位符 2"/>
          <p:cNvSpPr>
            <a:spLocks noGrp="1"/>
          </p:cNvSpPr>
          <p:nvPr>
            <p:ph idx="1"/>
            <p:custDataLst>
              <p:tags r:id="rId1"/>
            </p:custDataLst>
          </p:nvPr>
        </p:nvSpPr>
        <p:spPr>
          <a:xfrm>
            <a:off x="838200" y="360000"/>
            <a:ext cx="10515600" cy="5817600"/>
          </a:xfrm>
        </p:spPr>
        <p:txBody>
          <a:bodyPr wrap="square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3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1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preserve="1" userDrawn="1">
  <p:cSld name="标题和副标题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  <p:custDataLst>
              <p:tags r:id="rId1"/>
            </p:custDataLst>
          </p:nvPr>
        </p:nvSpPr>
        <p:spPr>
          <a:xfrm>
            <a:off x="838835" y="360045"/>
            <a:ext cx="10516870" cy="864235"/>
          </a:xfrm>
        </p:spPr>
        <p:txBody>
          <a:bodyPr wrap="square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 hasCustomPrompt="1"/>
            <p:custDataLst>
              <p:tags r:id="rId2"/>
            </p:custDataLst>
          </p:nvPr>
        </p:nvSpPr>
        <p:spPr>
          <a:xfrm>
            <a:off x="838200" y="1296000"/>
            <a:ext cx="10514012" cy="576000"/>
          </a:xfrm>
        </p:spPr>
        <p:txBody>
          <a:bodyPr wrap="square" anchor="t">
            <a:normAutofit/>
          </a:bodyPr>
          <a:lstStyle>
            <a:lvl1pPr marL="0" indent="0">
              <a:buNone/>
              <a:defRPr sz="2400" b="0"/>
            </a:lvl1pPr>
            <a:lvl2pPr marL="457200" indent="0">
              <a:buNone/>
              <a:defRPr sz="2000" b="1"/>
            </a:lvl2pPr>
            <a:lvl3pPr marL="914400" indent="0">
              <a:buNone/>
              <a:defRPr sz="1800" b="1"/>
            </a:lvl3pPr>
            <a:lvl4pPr marL="1371600" indent="0">
              <a:buNone/>
              <a:defRPr sz="1600" b="1"/>
            </a:lvl4pPr>
            <a:lvl5pPr marL="1828800" indent="0">
              <a:buNone/>
              <a:defRPr sz="1600" b="1"/>
            </a:lvl5pPr>
            <a:lvl6pPr marL="2286000" indent="0">
              <a:buNone/>
              <a:defRPr sz="1600" b="1"/>
            </a:lvl6pPr>
            <a:lvl7pPr marL="2743200" indent="0">
              <a:buNone/>
              <a:defRPr sz="1600" b="1"/>
            </a:lvl7pPr>
            <a:lvl8pPr marL="3200400" indent="0">
              <a:buNone/>
              <a:defRPr sz="1600" b="1"/>
            </a:lvl8pPr>
            <a:lvl9pPr marL="3657600" indent="0">
              <a:buNone/>
              <a:defRPr sz="1600" b="1"/>
            </a:lvl9pPr>
          </a:lstStyle>
          <a:p>
            <a:r>
              <a:rPr lang="zh-CN" altLang="en-US"/>
              <a:t>单击此处编辑母版副标题样式</a:t>
            </a:r>
            <a:endParaRPr lang="zh-CN" altLang="en-US"/>
          </a:p>
        </p:txBody>
      </p:sp>
      <p:sp>
        <p:nvSpPr>
          <p:cNvPr id="7" name="日期占位符 6"/>
          <p:cNvSpPr>
            <a:spLocks noGrp="1"/>
          </p:cNvSpPr>
          <p:nvPr>
            <p:ph type="dt" sz="half" idx="10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8" name="页脚占位符 7"/>
          <p:cNvSpPr>
            <a:spLocks noGrp="1"/>
          </p:cNvSpPr>
          <p:nvPr>
            <p:ph type="ftr" sz="quarter" idx="11"/>
            <p:custDataLst>
              <p:tags r:id="rId4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9" name="灯片编号占位符 8"/>
          <p:cNvSpPr>
            <a:spLocks noGrp="1"/>
          </p:cNvSpPr>
          <p:nvPr>
            <p:ph type="sldNum" sz="quarter" idx="12"/>
            <p:custDataLst>
              <p:tags r:id="rId5"/>
            </p:custDataLst>
          </p:nvPr>
        </p:nvSpPr>
        <p:spPr/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</p:spTree>
  </p:cSld>
  <p:clrMapOvr>
    <a:masterClrMapping/>
  </p:clrMapOvr>
  <p:transition/>
  <p:timing/>
</p:sldLayout>
</file>

<file path=ppt/slideLayouts/slideLayout22.xml><?xml version="1.0" encoding="utf-8"?>
<p:sldLayout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 showMasterSp="0" preserve="1" userDrawn="1">
  <p:cSld name="末尾幻灯片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/>
          <p:cNvPicPr>
            <a:picLocks noChangeAspect="1"/>
          </p:cNvPicPr>
          <p:nvPr userDrawn="1">
            <p:custDataLst>
              <p:tags r:id="rId2"/>
            </p:custDataLst>
          </p:nvPr>
        </p:nvPicPr>
        <p:blipFill>
          <a:blip r:embed="rId1">
            <a:extLst>
              <a:ext uri="{28A0092B-C50C-407E-A947-70E740481C1C}">
                <a14:useLocalDpi xmlns:a14="http://schemas.microsoft.com/office/drawing/2010/main" val="0"/>
              </a:ext>
            </a:extLst>
          </a:blip>
          <a:stretch>
            <a:fillRect/>
          </a:stretch>
        </p:blipFill>
        <p:spPr>
          <a:xfrm>
            <a:off x="762" y="428"/>
            <a:ext cx="12190476" cy="6857143"/>
          </a:xfrm>
          <a:prstGeom prst="rect">
            <a:avLst/>
          </a:prstGeom>
        </p:spPr>
      </p:pic>
      <p:sp>
        <p:nvSpPr>
          <p:cNvPr id="2" name="标题 1"/>
          <p:cNvSpPr>
            <a:spLocks noGrp="1"/>
          </p:cNvSpPr>
          <p:nvPr>
            <p:ph type="ctrTitle"/>
            <p:custDataLst>
              <p:tags r:id="rId3"/>
            </p:custDataLst>
          </p:nvPr>
        </p:nvSpPr>
        <p:spPr>
          <a:xfrm>
            <a:off x="838835" y="212725"/>
            <a:ext cx="10514965" cy="2973070"/>
          </a:xfrm>
          <a:noFill/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algn="l" defTabSz="1218565" rtl="0" eaLnBrk="1" fontAlgn="auto" latinLnBrk="0" hangingPunct="1">
              <a:lnSpc>
                <a:spcPct val="100000"/>
              </a:lnSpc>
              <a:buClrTx/>
              <a:buSzTx/>
              <a:buFontTx/>
              <a:buNone/>
              <a:defRPr kumimoji="0" lang="zh-CN" altLang="en-US" sz="6000" b="1" i="0" u="none" strike="noStrike" kern="1200" cap="none" spc="0" normalizeH="0" baseline="0" noProof="1">
                <a:gradFill flip="none" rotWithShape="1"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j-ea"/>
                <a:ea typeface="+mj-ea"/>
                <a:cs typeface="+mn-ea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单击此处编辑母版标题样式</a:t>
            </a:r>
            <a:endParaRPr>
              <a:sym typeface="+mn-ea"/>
            </a:endParaRPr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10"/>
            <p:custDataLst>
              <p:tags r:id="rId4"/>
            </p:custDataLst>
          </p:nvPr>
        </p:nvSpPr>
        <p:spPr/>
        <p:txBody>
          <a:bodyPr wrap="square">
            <a:normAutofit/>
          </a:bodyPr>
          <a:lstStyle/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11"/>
            <p:custDataLst>
              <p:tags r:id="rId5"/>
            </p:custDataLst>
          </p:nvPr>
        </p:nvSpPr>
        <p:spPr/>
        <p:txBody>
          <a:bodyPr/>
          <a:lstStyle/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12"/>
            <p:custDataLst>
              <p:tags r:id="rId6"/>
            </p:custDataLst>
          </p:nvPr>
        </p:nvSpPr>
        <p:spPr>
          <a:xfrm>
            <a:off x="8610600" y="6356350"/>
            <a:ext cx="2743200" cy="365125"/>
          </a:xfrm>
        </p:spPr>
        <p:txBody>
          <a:bodyPr wrap="square">
            <a:normAutofit/>
          </a:bodyPr>
          <a:lstStyle/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10" name="文本占位符 9"/>
          <p:cNvSpPr>
            <a:spLocks noGrp="1"/>
          </p:cNvSpPr>
          <p:nvPr>
            <p:ph type="body" sz="quarter" idx="13" hasCustomPrompt="1"/>
            <p:custDataLst>
              <p:tags r:id="rId7"/>
            </p:custDataLst>
          </p:nvPr>
        </p:nvSpPr>
        <p:spPr>
          <a:xfrm>
            <a:off x="892175" y="5288280"/>
            <a:ext cx="7315200" cy="894715"/>
          </a:xfrm>
        </p:spPr>
        <p:txBody>
          <a:bodyPr vert="horz" wrap="square" lIns="0" tIns="0" rIns="0" bIns="0" rtlCol="0" anchor="b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18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70000"/>
                        <a:lumOff val="3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公司名占位符</a:t>
            </a:r>
            <a:endParaRPr>
              <a:sym typeface="+mn-ea"/>
            </a:endParaRPr>
          </a:p>
        </p:txBody>
      </p:sp>
      <p:sp>
        <p:nvSpPr>
          <p:cNvPr id="24" name="文本占位符 23"/>
          <p:cNvSpPr>
            <a:spLocks noGrp="1"/>
          </p:cNvSpPr>
          <p:nvPr>
            <p:ph type="body" sz="quarter" idx="17" hasCustomPrompt="1"/>
            <p:custDataLst>
              <p:tags r:id="rId8"/>
            </p:custDataLst>
          </p:nvPr>
        </p:nvSpPr>
        <p:spPr>
          <a:xfrm>
            <a:off x="1443990" y="3674110"/>
            <a:ext cx="9910445" cy="1203960"/>
          </a:xfrm>
        </p:spPr>
        <p:txBody>
          <a:bodyPr vert="horz" wrap="square" lIns="0" tIns="0" rIns="0" bIns="0" rtlCol="0" anchor="t" anchorCtr="0">
            <a:normAutofit/>
          </a:bodyPr>
          <a:lstStyle>
            <a:lvl1pPr marL="0" marR="0" lvl="0" indent="0" algn="l" defTabSz="914400" rtl="0" eaLnBrk="1" fontAlgn="auto" latinLnBrk="0" hangingPunct="1">
              <a:lnSpc>
                <a:spcPct val="100000"/>
              </a:lnSpc>
              <a:spcBef>
                <a:spcPts val="1000"/>
              </a:spcBef>
              <a:buClrTx/>
              <a:buSzTx/>
              <a:buFont typeface="Arial" pitchFamily="34" charset="0"/>
              <a:buNone/>
              <a:defRPr kumimoji="0" lang="zh-CN" altLang="en-US" sz="2000" b="1" i="0" u="none" strike="noStrike" kern="1200" cap="none" spc="0" normalizeH="0" baseline="0" noProof="1">
                <a:gradFill>
                  <a:gsLst>
                    <a:gs pos="0">
                      <a:schemeClr val="accent2">
                        <a:lumMod val="60000"/>
                        <a:lumOff val="40000"/>
                      </a:schemeClr>
                    </a:gs>
                    <a:gs pos="35000">
                      <a:schemeClr val="accent2"/>
                    </a:gs>
                    <a:gs pos="100000">
                      <a:schemeClr val="accent1"/>
                    </a:gs>
                  </a:gsLst>
                  <a:lin ang="3000000" scaled="0"/>
                </a:gradFill>
                <a:latin typeface="+mn-lt"/>
                <a:ea typeface="+mn-ea"/>
                <a:cs typeface="+mn-cs"/>
                <a:sym typeface="+mn-ea"/>
              </a:defRPr>
            </a:lvl1pPr>
          </a:lstStyle>
          <a:p>
            <a:pPr lvl="0"/>
            <a:r>
              <a:rPr>
                <a:sym typeface="+mn-ea"/>
              </a:rPr>
              <a:t>署名占位符</a:t>
            </a:r>
            <a:endParaRPr>
              <a:sym typeface="+mn-ea"/>
            </a:endParaRPr>
          </a:p>
        </p:txBody>
      </p:sp>
      <p:sp>
        <p:nvSpPr>
          <p:cNvPr id="9" name="iconfont-10342-5064101"/>
          <p:cNvSpPr>
            <a:spLocks noChangeAspect="1"/>
          </p:cNvSpPr>
          <p:nvPr userDrawn="1">
            <p:custDataLst>
              <p:tags r:id="rId9"/>
            </p:custDataLst>
          </p:nvPr>
        </p:nvSpPr>
        <p:spPr>
          <a:xfrm>
            <a:off x="838833" y="3603245"/>
            <a:ext cx="432000" cy="432000"/>
          </a:xfrm>
          <a:custGeom>
            <a:gdLst>
              <a:gd name="T0" fmla="*/ 4360 w 8720"/>
              <a:gd name="T1" fmla="*/ 8720 h 8720"/>
              <a:gd name="T2" fmla="*/ 0 w 8720"/>
              <a:gd name="T3" fmla="*/ 4360 h 8720"/>
              <a:gd name="T4" fmla="*/ 4360 w 8720"/>
              <a:gd name="T5" fmla="*/ 0 h 8720"/>
              <a:gd name="T6" fmla="*/ 8720 w 8720"/>
              <a:gd name="T7" fmla="*/ 4360 h 8720"/>
              <a:gd name="T8" fmla="*/ 4360 w 8720"/>
              <a:gd name="T9" fmla="*/ 8720 h 8720"/>
              <a:gd name="T10" fmla="*/ 6520 w 8720"/>
              <a:gd name="T11" fmla="*/ 5320 h 8720"/>
              <a:gd name="T12" fmla="*/ 6120 w 8720"/>
              <a:gd name="T13" fmla="*/ 5160 h 8720"/>
              <a:gd name="T14" fmla="*/ 5040 w 8720"/>
              <a:gd name="T15" fmla="*/ 4680 h 8720"/>
              <a:gd name="T16" fmla="*/ 5240 w 8720"/>
              <a:gd name="T17" fmla="*/ 4120 h 8720"/>
              <a:gd name="T18" fmla="*/ 5520 w 8720"/>
              <a:gd name="T19" fmla="*/ 2600 h 8720"/>
              <a:gd name="T20" fmla="*/ 4440 w 8720"/>
              <a:gd name="T21" fmla="*/ 1800 h 8720"/>
              <a:gd name="T22" fmla="*/ 3360 w 8720"/>
              <a:gd name="T23" fmla="*/ 2600 h 8720"/>
              <a:gd name="T24" fmla="*/ 3640 w 8720"/>
              <a:gd name="T25" fmla="*/ 4120 h 8720"/>
              <a:gd name="T26" fmla="*/ 3840 w 8720"/>
              <a:gd name="T27" fmla="*/ 4680 h 8720"/>
              <a:gd name="T28" fmla="*/ 2760 w 8720"/>
              <a:gd name="T29" fmla="*/ 5160 h 8720"/>
              <a:gd name="T30" fmla="*/ 2360 w 8720"/>
              <a:gd name="T31" fmla="*/ 5320 h 8720"/>
              <a:gd name="T32" fmla="*/ 2240 w 8720"/>
              <a:gd name="T33" fmla="*/ 6520 h 8720"/>
              <a:gd name="T34" fmla="*/ 6600 w 8720"/>
              <a:gd name="T35" fmla="*/ 6520 h 8720"/>
              <a:gd name="T36" fmla="*/ 6520 w 8720"/>
              <a:gd name="T37" fmla="*/ 5320 h 8720"/>
            </a:gdLst>
            <a:cxnLst>
              <a:cxn ang="0">
                <a:pos x="T0" y="T1"/>
              </a:cxn>
              <a:cxn ang="0">
                <a:pos x="T2" y="T3"/>
              </a:cxn>
              <a:cxn ang="0">
                <a:pos x="T4" y="T5"/>
              </a:cxn>
              <a:cxn ang="0">
                <a:pos x="T6" y="T7"/>
              </a:cxn>
              <a:cxn ang="0">
                <a:pos x="T8" y="T9"/>
              </a:cxn>
              <a:cxn ang="0">
                <a:pos x="T10" y="T11"/>
              </a:cxn>
              <a:cxn ang="0">
                <a:pos x="T12" y="T13"/>
              </a:cxn>
              <a:cxn ang="0">
                <a:pos x="T14" y="T15"/>
              </a:cxn>
              <a:cxn ang="0">
                <a:pos x="T16" y="T17"/>
              </a:cxn>
              <a:cxn ang="0">
                <a:pos x="T18" y="T19"/>
              </a:cxn>
              <a:cxn ang="0">
                <a:pos x="T20" y="T21"/>
              </a:cxn>
              <a:cxn ang="0">
                <a:pos x="T22" y="T23"/>
              </a:cxn>
              <a:cxn ang="0">
                <a:pos x="T24" y="T25"/>
              </a:cxn>
              <a:cxn ang="0">
                <a:pos x="T26" y="T27"/>
              </a:cxn>
              <a:cxn ang="0">
                <a:pos x="T28" y="T29"/>
              </a:cxn>
              <a:cxn ang="0">
                <a:pos x="T30" y="T31"/>
              </a:cxn>
              <a:cxn ang="0">
                <a:pos x="T32" y="T33"/>
              </a:cxn>
              <a:cxn ang="0">
                <a:pos x="T34" y="T35"/>
              </a:cxn>
              <a:cxn ang="0">
                <a:pos x="T36" y="T37"/>
              </a:cxn>
            </a:cxnLst>
            <a:rect l="0" t="0" r="r" b="b"/>
            <a:pathLst>
              <a:path w="8720" h="8720">
                <a:moveTo>
                  <a:pt x="4360" y="8720"/>
                </a:moveTo>
                <a:cubicBezTo>
                  <a:pt x="1960" y="8720"/>
                  <a:pt x="0" y="6760"/>
                  <a:pt x="0" y="4360"/>
                </a:cubicBezTo>
                <a:cubicBezTo>
                  <a:pt x="0" y="1960"/>
                  <a:pt x="1960" y="0"/>
                  <a:pt x="4360" y="0"/>
                </a:cubicBezTo>
                <a:cubicBezTo>
                  <a:pt x="6760" y="0"/>
                  <a:pt x="8720" y="1960"/>
                  <a:pt x="8720" y="4360"/>
                </a:cubicBezTo>
                <a:cubicBezTo>
                  <a:pt x="8720" y="6760"/>
                  <a:pt x="6760" y="8720"/>
                  <a:pt x="4360" y="8720"/>
                </a:cubicBezTo>
                <a:close/>
                <a:moveTo>
                  <a:pt x="6520" y="5320"/>
                </a:moveTo>
                <a:cubicBezTo>
                  <a:pt x="6400" y="5240"/>
                  <a:pt x="6280" y="5200"/>
                  <a:pt x="6120" y="5160"/>
                </a:cubicBezTo>
                <a:cubicBezTo>
                  <a:pt x="5760" y="5080"/>
                  <a:pt x="5320" y="5040"/>
                  <a:pt x="5040" y="4680"/>
                </a:cubicBezTo>
                <a:cubicBezTo>
                  <a:pt x="5040" y="4680"/>
                  <a:pt x="4880" y="4520"/>
                  <a:pt x="5240" y="4120"/>
                </a:cubicBezTo>
                <a:cubicBezTo>
                  <a:pt x="5600" y="3720"/>
                  <a:pt x="5600" y="3080"/>
                  <a:pt x="5520" y="2600"/>
                </a:cubicBezTo>
                <a:cubicBezTo>
                  <a:pt x="5440" y="2120"/>
                  <a:pt x="4960" y="1800"/>
                  <a:pt x="4440" y="1800"/>
                </a:cubicBezTo>
                <a:cubicBezTo>
                  <a:pt x="3920" y="1800"/>
                  <a:pt x="3440" y="2120"/>
                  <a:pt x="3360" y="2600"/>
                </a:cubicBezTo>
                <a:cubicBezTo>
                  <a:pt x="3280" y="3080"/>
                  <a:pt x="3320" y="3720"/>
                  <a:pt x="3640" y="4120"/>
                </a:cubicBezTo>
                <a:cubicBezTo>
                  <a:pt x="4000" y="4520"/>
                  <a:pt x="3840" y="4680"/>
                  <a:pt x="3840" y="4680"/>
                </a:cubicBezTo>
                <a:cubicBezTo>
                  <a:pt x="3560" y="5040"/>
                  <a:pt x="3120" y="5080"/>
                  <a:pt x="2760" y="5160"/>
                </a:cubicBezTo>
                <a:cubicBezTo>
                  <a:pt x="2600" y="5200"/>
                  <a:pt x="2480" y="5240"/>
                  <a:pt x="2360" y="5320"/>
                </a:cubicBezTo>
                <a:cubicBezTo>
                  <a:pt x="2120" y="5440"/>
                  <a:pt x="2240" y="6520"/>
                  <a:pt x="2240" y="6520"/>
                </a:cubicBezTo>
                <a:lnTo>
                  <a:pt x="6600" y="6520"/>
                </a:lnTo>
                <a:cubicBezTo>
                  <a:pt x="6520" y="6520"/>
                  <a:pt x="6600" y="5480"/>
                  <a:pt x="6520" y="5320"/>
                </a:cubicBezTo>
                <a:close/>
              </a:path>
            </a:pathLst>
          </a:custGeom>
          <a:solidFill>
            <a:schemeClr val="accent2"/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en-US">
              <a:sym typeface="+mn-ea"/>
            </a:endParaRPr>
          </a:p>
        </p:txBody>
      </p:sp>
    </p:spTree>
  </p:cSld>
  <p:clrMapOvr>
    <a:masterClrMapping/>
  </p:clrMapOvr>
  <p:transition/>
  <p:timing/>
</p:sldLayout>
</file>

<file path=ppt/slideMasters/_rels/slideMaster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.xml" /><Relationship Id="rId10" Type="http://schemas.openxmlformats.org/officeDocument/2006/relationships/slideLayout" Target="../slideLayouts/slideLayout10.xml" /><Relationship Id="rId11" Type="http://schemas.openxmlformats.org/officeDocument/2006/relationships/slideLayout" Target="../slideLayouts/slideLayout11.xml" /><Relationship Id="rId12" Type="http://schemas.openxmlformats.org/officeDocument/2006/relationships/theme" Target="../theme/theme1.xml" /><Relationship Id="rId2" Type="http://schemas.openxmlformats.org/officeDocument/2006/relationships/slideLayout" Target="../slideLayouts/slideLayout2.xml" /><Relationship Id="rId3" Type="http://schemas.openxmlformats.org/officeDocument/2006/relationships/slideLayout" Target="../slideLayouts/slideLayout3.xml" /><Relationship Id="rId4" Type="http://schemas.openxmlformats.org/officeDocument/2006/relationships/slideLayout" Target="../slideLayouts/slideLayout4.xml" /><Relationship Id="rId5" Type="http://schemas.openxmlformats.org/officeDocument/2006/relationships/slideLayout" Target="../slideLayouts/slideLayout5.xml" /><Relationship Id="rId6" Type="http://schemas.openxmlformats.org/officeDocument/2006/relationships/slideLayout" Target="../slideLayouts/slideLayout6.xml" /><Relationship Id="rId7" Type="http://schemas.openxmlformats.org/officeDocument/2006/relationships/slideLayout" Target="../slideLayouts/slideLayout7.xml" /><Relationship Id="rId8" Type="http://schemas.openxmlformats.org/officeDocument/2006/relationships/slideLayout" Target="../slideLayouts/slideLayout8.xml" /><Relationship Id="rId9" Type="http://schemas.openxmlformats.org/officeDocument/2006/relationships/slideLayout" Target="../slideLayouts/slideLayout9.xml" /></Relationships>
</file>

<file path=ppt/slideMasters/_rels/slideMaster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10" Type="http://schemas.openxmlformats.org/officeDocument/2006/relationships/slideLayout" Target="../slideLayouts/slideLayout21.xml" /><Relationship Id="rId11" Type="http://schemas.openxmlformats.org/officeDocument/2006/relationships/slideLayout" Target="../slideLayouts/slideLayout22.xml" /><Relationship Id="rId12" Type="http://schemas.openxmlformats.org/officeDocument/2006/relationships/image" Target="../media/image2.png" /><Relationship Id="rId13" Type="http://schemas.openxmlformats.org/officeDocument/2006/relationships/tags" Target="../tags/tag65.xml" /><Relationship Id="rId14" Type="http://schemas.openxmlformats.org/officeDocument/2006/relationships/tags" Target="../tags/tag66.xml" /><Relationship Id="rId15" Type="http://schemas.openxmlformats.org/officeDocument/2006/relationships/tags" Target="../tags/tag67.xml" /><Relationship Id="rId16" Type="http://schemas.openxmlformats.org/officeDocument/2006/relationships/tags" Target="../tags/tag68.xml" /><Relationship Id="rId17" Type="http://schemas.openxmlformats.org/officeDocument/2006/relationships/tags" Target="../tags/tag69.xml" /><Relationship Id="rId18" Type="http://schemas.openxmlformats.org/officeDocument/2006/relationships/tags" Target="../tags/tag70.xml" /><Relationship Id="rId19" Type="http://schemas.openxmlformats.org/officeDocument/2006/relationships/tags" Target="../tags/tag71.xml" /><Relationship Id="rId2" Type="http://schemas.openxmlformats.org/officeDocument/2006/relationships/slideLayout" Target="../slideLayouts/slideLayout13.xml" /><Relationship Id="rId20" Type="http://schemas.openxmlformats.org/officeDocument/2006/relationships/theme" Target="../theme/theme2.xml" /><Relationship Id="rId3" Type="http://schemas.openxmlformats.org/officeDocument/2006/relationships/slideLayout" Target="../slideLayouts/slideLayout14.xml" /><Relationship Id="rId4" Type="http://schemas.openxmlformats.org/officeDocument/2006/relationships/slideLayout" Target="../slideLayouts/slideLayout15.xml" /><Relationship Id="rId5" Type="http://schemas.openxmlformats.org/officeDocument/2006/relationships/slideLayout" Target="../slideLayouts/slideLayout16.xml" /><Relationship Id="rId6" Type="http://schemas.openxmlformats.org/officeDocument/2006/relationships/slideLayout" Target="../slideLayouts/slideLayout17.xml" /><Relationship Id="rId7" Type="http://schemas.openxmlformats.org/officeDocument/2006/relationships/slideLayout" Target="../slideLayouts/slideLayout18.xml" /><Relationship Id="rId8" Type="http://schemas.openxmlformats.org/officeDocument/2006/relationships/slideLayout" Target="../slideLayouts/slideLayout19.xml" /><Relationship Id="rId9" Type="http://schemas.openxmlformats.org/officeDocument/2006/relationships/slideLayout" Target="../slideLayouts/slideLayout20.xml" /></Relationships>
</file>

<file path=ppt/slideMasters/slideMaster1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1"/>
      </p:bgRef>
    </p:bg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Title Placeholder 1" title=""/>
          <p:cNvSpPr>
            <a:spLocks noGrp="1"/>
          </p:cNvSpPr>
          <p:nvPr>
            <p:ph type="title"/>
          </p:nvPr>
        </p:nvSpPr>
        <p:spPr>
          <a:xfrm>
            <a:off x="457200" y="274638"/>
            <a:ext cx="8229600" cy="1143000"/>
          </a:xfrm>
          <a:prstGeom prst="rect">
            <a:avLst/>
          </a:prstGeom>
        </p:spPr>
        <p:txBody>
          <a:bodyPr vert="horz" lIns="91440" tIns="45720" rIns="91440" bIns="45720" rtlCol="0" anchor="ctr">
            <a:normAutofit/>
          </a:bodyPr>
          <a:lstStyle/>
          <a:p>
            <a:r>
              <a:rPr lang="en-US" smtClean="0"/>
              <a:t>Click to edit Master title style</a:t>
            </a:r>
            <a:endParaRPr lang="en-US"/>
          </a:p>
        </p:txBody>
      </p:sp>
      <p:sp>
        <p:nvSpPr>
          <p:cNvPr id="3" name="Text Placeholder 2" title=""/>
          <p:cNvSpPr>
            <a:spLocks noGrp="1"/>
          </p:cNvSpPr>
          <p:nvPr>
            <p:ph type="body" idx="1"/>
          </p:nvPr>
        </p:nvSpPr>
        <p:spPr>
          <a:xfrm>
            <a:off x="457200" y="1600200"/>
            <a:ext cx="8229600" cy="4525963"/>
          </a:xfrm>
          <a:prstGeom prst="rect">
            <a:avLst/>
          </a:prstGeom>
        </p:spPr>
        <p:txBody>
          <a:bodyPr vert="horz" lIns="91440" tIns="45720" rIns="91440" bIns="45720" rtlCol="0">
            <a:normAutofit/>
          </a:bodyPr>
          <a:lstStyle/>
          <a:p>
            <a:r>
              <a:rPr lang="en-US" smtClean="0"/>
              <a:t>Click to edit Master text styles</a:t>
            </a:r>
          </a:p>
          <a:p>
            <a:pPr lvl="1"/>
            <a:r>
              <a:rPr lang="en-US" smtClean="0"/>
              <a:t>Second level</a:t>
            </a:r>
          </a:p>
          <a:p>
            <a:pPr lvl="2"/>
            <a:r>
              <a:rPr lang="en-US" smtClean="0"/>
              <a:t>Third level</a:t>
            </a:r>
          </a:p>
          <a:p>
            <a:pPr lvl="3"/>
            <a:r>
              <a:rPr lang="en-US" smtClean="0"/>
              <a:t>Fourth level</a:t>
            </a:r>
          </a:p>
          <a:p>
            <a:pPr lvl="4"/>
            <a:r>
              <a:rPr lang="en-US" smtClean="0"/>
              <a:t>Fifth level</a:t>
            </a:r>
            <a:endParaRPr lang="en-US"/>
          </a:p>
        </p:txBody>
      </p:sp>
      <p:sp>
        <p:nvSpPr>
          <p:cNvPr id="4" name="Date Placeholder 3" title=""/>
          <p:cNvSpPr>
            <a:spLocks noGrp="1"/>
          </p:cNvSpPr>
          <p:nvPr>
            <p:ph type="dt" sz="half" idx="2"/>
          </p:nvPr>
        </p:nvSpPr>
        <p:spPr>
          <a:xfrm>
            <a:off x="457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l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E8FD0B7A-F5DD-4F40-B4CB-3B2C354B893A}" type="datetimeFigureOut">
              <a:rPr lang="en-US" smtClean="0"/>
              <a:t>11/7/2009</a:t>
            </a:fld>
            <a:endParaRPr lang="en-US"/>
          </a:p>
        </p:txBody>
      </p:sp>
      <p:sp>
        <p:nvSpPr>
          <p:cNvPr id="5" name="Footer Placeholder 4" title=""/>
          <p:cNvSpPr>
            <a:spLocks noGrp="1"/>
          </p:cNvSpPr>
          <p:nvPr>
            <p:ph type="ftr" sz="quarter" idx="3"/>
          </p:nvPr>
        </p:nvSpPr>
        <p:spPr>
          <a:xfrm>
            <a:off x="3124200" y="6356350"/>
            <a:ext cx="2895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ct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endParaRPr lang="en-US"/>
          </a:p>
        </p:txBody>
      </p:sp>
      <p:sp>
        <p:nvSpPr>
          <p:cNvPr id="6" name="Slide Number Placeholder 5" title=""/>
          <p:cNvSpPr>
            <a:spLocks noGrp="1"/>
          </p:cNvSpPr>
          <p:nvPr>
            <p:ph type="sldNum" sz="quarter" idx="4"/>
          </p:nvPr>
        </p:nvSpPr>
        <p:spPr>
          <a:xfrm>
            <a:off x="6553200" y="6356350"/>
            <a:ext cx="21336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lvl1pPr algn="r">
              <a:defRPr sz="1200">
                <a:solidFill>
                  <a:schemeClr val="tx1">
                    <a:tint val="75000"/>
                  </a:schemeClr>
                </a:solidFill>
              </a:defRPr>
            </a:lvl1pPr>
          </a:lstStyle>
          <a:p>
            <a:fld id="{93AE1883-0942-4AA3-9DB2-9C7C3A0314B1}" type="slidenum">
              <a:rPr lang="en-US" smtClean="0"/>
              <a:t>‹#›</a:t>
            </a:fld>
            <a:endParaRPr lang="en-US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49" r:id="rId1"/>
    <p:sldLayoutId id="2147483650" r:id="rId2"/>
    <p:sldLayoutId id="2147483651" r:id="rId3"/>
    <p:sldLayoutId id="2147483652" r:id="rId4"/>
    <p:sldLayoutId id="2147483653" r:id="rId5"/>
    <p:sldLayoutId id="2147483654" r:id="rId6"/>
    <p:sldLayoutId id="2147483655" r:id="rId7"/>
    <p:sldLayoutId id="2147483656" r:id="rId8"/>
    <p:sldLayoutId id="2147483657" r:id="rId9"/>
    <p:sldLayoutId id="2147483658" r:id="rId10"/>
    <p:sldLayoutId id="2147483659" r:id="rId11"/>
  </p:sldLayoutIdLst>
  <p:transition/>
  <p:timing/>
  <p:txStyles>
    <p:titleStyle>
      <a:lvl1pPr algn="ctr" defTabSz="914400" rtl="0" eaLnBrk="1" latinLnBrk="0" hangingPunct="1">
        <a:spcBef>
          <a:spcPct val="0"/>
        </a:spcBef>
        <a:buNone/>
        <a:defRPr sz="4400" kern="1200">
          <a:solidFill>
            <a:schemeClr val="tx1"/>
          </a:solidFill>
          <a:latin typeface="+mj-lt"/>
          <a:ea typeface="+mj-ea"/>
          <a:cs typeface="+mj-cs"/>
        </a:defRPr>
      </a:lvl1pPr>
    </p:titleStyle>
    <p:bodyStyle>
      <a:lvl1pPr marL="342900" indent="-342900" algn="l" defTabSz="914400" rtl="0" eaLnBrk="1" latinLnBrk="0" hangingPunct="1">
        <a:spcBef>
          <a:spcPct val="20000"/>
        </a:spcBef>
        <a:buFont typeface="Arial" pitchFamily="34" charset="0"/>
        <a:buChar char="•"/>
        <a:defRPr sz="3200" kern="1200">
          <a:solidFill>
            <a:schemeClr val="tx1"/>
          </a:solidFill>
          <a:latin typeface="+mn-lt"/>
          <a:ea typeface="+mn-ea"/>
          <a:cs typeface="+mn-cs"/>
        </a:defRPr>
      </a:lvl1pPr>
      <a:lvl2pPr marL="742950" indent="-285750" algn="l" defTabSz="914400" rtl="0" eaLnBrk="1" latinLnBrk="0" hangingPunct="1">
        <a:spcBef>
          <a:spcPct val="20000"/>
        </a:spcBef>
        <a:buFont typeface="Arial" pitchFamily="34" charset="0"/>
        <a:buChar char="–"/>
        <a:defRPr sz="2800" kern="1200">
          <a:solidFill>
            <a:schemeClr val="tx1"/>
          </a:solidFill>
          <a:latin typeface="+mn-lt"/>
          <a:ea typeface="+mn-ea"/>
          <a:cs typeface="+mn-cs"/>
        </a:defRPr>
      </a:lvl2pPr>
      <a:lvl3pPr marL="1143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3pPr>
      <a:lvl4pPr marL="1600200" indent="-228600" algn="l" defTabSz="914400" rtl="0" eaLnBrk="1" latinLnBrk="0" hangingPunct="1">
        <a:spcBef>
          <a:spcPct val="20000"/>
        </a:spcBef>
        <a:buFont typeface="Arial" pitchFamily="34" charset="0"/>
        <a:buChar char="–"/>
        <a:defRPr sz="2000" kern="1200">
          <a:solidFill>
            <a:schemeClr val="tx1"/>
          </a:solidFill>
          <a:latin typeface="+mn-lt"/>
          <a:ea typeface="+mn-ea"/>
          <a:cs typeface="+mn-cs"/>
        </a:defRPr>
      </a:lvl4pPr>
      <a:lvl5pPr marL="2057400" indent="-228600" algn="l" defTabSz="914400" rtl="0" eaLnBrk="1" latinLnBrk="0" hangingPunct="1">
        <a:spcBef>
          <a:spcPct val="20000"/>
        </a:spcBef>
        <a:buFont typeface="Arial" pitchFamily="34" charset="0"/>
        <a:buChar char="»"/>
        <a:defRPr sz="2000" kern="1200">
          <a:solidFill>
            <a:schemeClr val="tx1"/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spcBef>
          <a:spcPct val="20000"/>
        </a:spcBef>
        <a:buFont typeface="Arial" pitchFamily="34" charset="0"/>
        <a:buChar char="•"/>
        <a:defRPr sz="20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en-US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Masters/slideMaster2.xml><?xml version="1.0" encoding="utf-8"?>
<p:sldMaster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>
    <p:bg>
      <p:bgRef idx="1001">
        <a:schemeClr val="bg2"/>
      </p:bgRef>
    </p:bg>
    <p:spTree>
      <p:nvGrpSpPr>
        <p:cNvPr id="1" name=""/>
        <p:cNvGrpSpPr/>
        <p:nvPr/>
      </p:nvGrpSpPr>
      <p:grpSpPr>
        <a:xfrm>
          <a:off x="0" y="0"/>
          <a:ext cx="0" cy="0"/>
        </a:xfrm>
      </p:grpSpPr>
      <p:pic>
        <p:nvPicPr>
          <p:cNvPr id="8" name="图片 7" descr="商务-红色-折纸_03"/>
          <p:cNvPicPr>
            <a:picLocks noChangeAspect="1"/>
          </p:cNvPicPr>
          <p:nvPr userDrawn="1">
            <p:custDataLst>
              <p:tags r:id="rId13"/>
            </p:custDataLst>
          </p:nvPr>
        </p:nvPicPr>
        <p:blipFill>
          <a:blip r:embed="rId12"/>
          <a:stretch>
            <a:fillRect/>
          </a:stretch>
        </p:blipFill>
        <p:spPr>
          <a:xfrm>
            <a:off x="0" y="0"/>
            <a:ext cx="12192000" cy="6858000"/>
          </a:xfrm>
          <a:prstGeom prst="rect">
            <a:avLst/>
          </a:prstGeom>
        </p:spPr>
      </p:pic>
      <p:sp>
        <p:nvSpPr>
          <p:cNvPr id="2" name="标题占位符 1"/>
          <p:cNvSpPr>
            <a:spLocks noGrp="1"/>
          </p:cNvSpPr>
          <p:nvPr>
            <p:ph type="title"/>
            <p:custDataLst>
              <p:tags r:id="rId14"/>
            </p:custDataLst>
          </p:nvPr>
        </p:nvSpPr>
        <p:spPr>
          <a:xfrm>
            <a:off x="838200" y="360045"/>
            <a:ext cx="10515600" cy="864235"/>
          </a:xfrm>
          <a:prstGeom prst="rect">
            <a:avLst/>
          </a:prstGeom>
        </p:spPr>
        <p:txBody>
          <a:bodyPr vert="horz" wrap="square" lIns="0" tIns="0" rIns="0" bIns="0" rtlCol="0" anchor="ctr">
            <a:normAutofit/>
          </a:bodyPr>
          <a:lstStyle/>
          <a:p>
            <a:r>
              <a:rPr lang="zh-CN" altLang="en-US"/>
              <a:t>单击此处编辑母版标题样式</a:t>
            </a:r>
            <a:endParaRPr lang="zh-CN" altLang="en-US"/>
          </a:p>
        </p:txBody>
      </p:sp>
      <p:sp>
        <p:nvSpPr>
          <p:cNvPr id="3" name="文本占位符 2"/>
          <p:cNvSpPr>
            <a:spLocks noGrp="1"/>
          </p:cNvSpPr>
          <p:nvPr>
            <p:ph type="body" idx="1"/>
            <p:custDataLst>
              <p:tags r:id="rId15"/>
            </p:custDataLst>
          </p:nvPr>
        </p:nvSpPr>
        <p:spPr>
          <a:xfrm>
            <a:off x="838200" y="1364400"/>
            <a:ext cx="10515600" cy="4813200"/>
          </a:xfrm>
          <a:prstGeom prst="rect">
            <a:avLst/>
          </a:prstGeom>
        </p:spPr>
        <p:txBody>
          <a:bodyPr vert="horz" wrap="square" lIns="0" tIns="0" rIns="0" bIns="0" rtlCol="0">
            <a:normAutofit/>
          </a:bodyPr>
          <a:lstStyle/>
          <a:p>
            <a:pPr lvl="0"/>
            <a:r>
              <a:rPr lang="zh-CN" altLang="en-US"/>
              <a:t>单击此处编辑母版文本样式</a:t>
            </a:r>
            <a:endParaRPr lang="zh-CN" altLang="en-US"/>
          </a:p>
          <a:p>
            <a:pPr lvl="1"/>
            <a:r>
              <a:rPr lang="zh-CN" altLang="en-US"/>
              <a:t>二级</a:t>
            </a:r>
            <a:endParaRPr lang="zh-CN" altLang="en-US"/>
          </a:p>
          <a:p>
            <a:pPr lvl="2"/>
            <a:r>
              <a:rPr lang="zh-CN" altLang="en-US"/>
              <a:t>三级</a:t>
            </a:r>
            <a:endParaRPr lang="zh-CN" altLang="en-US"/>
          </a:p>
          <a:p>
            <a:pPr lvl="3"/>
            <a:r>
              <a:rPr lang="zh-CN" altLang="en-US"/>
              <a:t>四级</a:t>
            </a:r>
            <a:endParaRPr lang="zh-CN" altLang="en-US"/>
          </a:p>
          <a:p>
            <a:pPr lvl="4"/>
            <a:r>
              <a:rPr lang="zh-CN" altLang="en-US"/>
              <a:t>五级</a:t>
            </a:r>
            <a:endParaRPr lang="zh-CN" altLang="en-US"/>
          </a:p>
        </p:txBody>
      </p:sp>
      <p:sp>
        <p:nvSpPr>
          <p:cNvPr id="4" name="日期占位符 3"/>
          <p:cNvSpPr>
            <a:spLocks noGrp="1"/>
          </p:cNvSpPr>
          <p:nvPr>
            <p:ph type="dt" sz="half" idx="2"/>
            <p:custDataLst>
              <p:tags r:id="rId16"/>
            </p:custDataLst>
          </p:nvPr>
        </p:nvSpPr>
        <p:spPr>
          <a:xfrm>
            <a:off x="8382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5592522B-0F24-4480-B9DD-A9474A6880D6}" type="datetimeFigureOut">
              <a:rPr lang="zh-CN" altLang="en-US" smtClean="0"/>
              <a:t/>
            </a:fld>
            <a:endParaRPr lang="zh-CN" altLang="en-US"/>
          </a:p>
        </p:txBody>
      </p:sp>
      <p:sp>
        <p:nvSpPr>
          <p:cNvPr id="5" name="页脚占位符 4"/>
          <p:cNvSpPr>
            <a:spLocks noGrp="1"/>
          </p:cNvSpPr>
          <p:nvPr>
            <p:ph type="ftr" sz="quarter" idx="3"/>
            <p:custDataLst>
              <p:tags r:id="rId17"/>
            </p:custDataLst>
          </p:nvPr>
        </p:nvSpPr>
        <p:spPr>
          <a:xfrm>
            <a:off x="4038600" y="6356350"/>
            <a:ext cx="4114800" cy="365125"/>
          </a:xfrm>
          <a:prstGeom prst="rect">
            <a:avLst/>
          </a:prstGeom>
        </p:spPr>
        <p:txBody>
          <a:bodyPr vert="horz" lIns="91440" tIns="45720" rIns="91440" bIns="45720" rtlCol="0" anchor="ctr"/>
          <a:lstStyle>
            <a:defPPr>
              <a:defRPr lang="zh-CN"/>
            </a:defPPr>
            <a:lvl1pPr marL="0" algn="ct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endParaRPr lang="zh-CN" altLang="en-US"/>
          </a:p>
        </p:txBody>
      </p:sp>
      <p:sp>
        <p:nvSpPr>
          <p:cNvPr id="6" name="灯片编号占位符 5"/>
          <p:cNvSpPr>
            <a:spLocks noGrp="1"/>
          </p:cNvSpPr>
          <p:nvPr>
            <p:ph type="sldNum" sz="quarter" idx="4"/>
            <p:custDataLst>
              <p:tags r:id="rId18"/>
            </p:custDataLst>
          </p:nvPr>
        </p:nvSpPr>
        <p:spPr>
          <a:xfrm>
            <a:off x="8610600" y="6356350"/>
            <a:ext cx="2743200" cy="365125"/>
          </a:xfrm>
          <a:prstGeom prst="rect">
            <a:avLst/>
          </a:prstGeom>
        </p:spPr>
        <p:txBody>
          <a:bodyPr vert="horz" wrap="square" lIns="91440" tIns="45720" rIns="91440" bIns="45720" rtlCol="0" anchor="ctr">
            <a:normAutofit/>
          </a:bodyPr>
          <a:lstStyle>
            <a:defPPr>
              <a:defRPr lang="zh-CN"/>
            </a:defPPr>
            <a:lvl1pPr marL="0" algn="r" defTabSz="914400" rtl="0" eaLnBrk="1" latinLnBrk="0" hangingPunct="1">
              <a:defRPr sz="1200" kern="1200">
                <a:solidFill>
                  <a:schemeClr val="tx1">
                    <a:tint val="75000"/>
                  </a:schemeClr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fld id="{BE5F26B5-172A-4DC2-B0B7-181CFC56B87C}" type="slidenum">
              <a:rPr lang="zh-CN" altLang="en-US" smtClean="0"/>
              <a:t>0</a:t>
            </a:fld>
            <a:endParaRPr lang="zh-CN" altLang="en-US"/>
          </a:p>
        </p:txBody>
      </p:sp>
      <p:sp>
        <p:nvSpPr>
          <p:cNvPr id="9" name="KSO_TEMPLATE" hidden="1"/>
          <p:cNvSpPr/>
          <p:nvPr userDrawn="1">
            <p:custDataLst>
              <p:tags r:id="rId19"/>
            </p:custDataLst>
          </p:nvPr>
        </p:nvSpPr>
        <p:spPr>
          <a:xfrm flipH="1">
            <a:off x="0" y="0"/>
            <a:ext cx="0" cy="0"/>
          </a:xfrm>
          <a:prstGeom prst="rect">
            <a:avLst/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ctr"/>
            <a:endParaRPr lang="zh-CN" altLang="en-US" sz="1600"/>
          </a:p>
        </p:txBody>
      </p:sp>
    </p:spTree>
  </p:cSld>
  <p:clrMap bg1="lt1" tx1="dk1" bg2="lt2" tx2="dk2" accent1="accent1" accent2="accent2" accent3="accent3" accent4="accent4" accent5="accent5" accent6="accent6" hlink="hlink" folHlink="folHlink"/>
  <p:sldLayoutIdLst>
    <p:sldLayoutId id="2147483660" r:id="rId1"/>
    <p:sldLayoutId id="2147483662" r:id="rId2"/>
    <p:sldLayoutId id="2147483663" r:id="rId3"/>
    <p:sldLayoutId id="2147483664" r:id="rId4"/>
    <p:sldLayoutId id="2147483665" r:id="rId5"/>
    <p:sldLayoutId id="2147483666" r:id="rId6"/>
    <p:sldLayoutId id="2147483667" r:id="rId7"/>
    <p:sldLayoutId id="2147483668" r:id="rId8"/>
    <p:sldLayoutId id="2147483669" r:id="rId9"/>
    <p:sldLayoutId id="2147483670" r:id="rId10"/>
    <p:sldLayoutId id="2147483671" r:id="rId11"/>
  </p:sldLayoutIdLst>
  <p:transition/>
  <p:timing/>
  <p:txStyles>
    <p:titleStyle>
      <a:lvl1pPr algn="l" defTabSz="914400" rtl="0" eaLnBrk="1" latinLnBrk="0" hangingPunct="1">
        <a:lnSpc>
          <a:spcPct val="100000"/>
        </a:lnSpc>
        <a:spcBef>
          <a:spcPct val="0"/>
        </a:spcBef>
        <a:buNone/>
        <a:defRPr sz="4400" b="1" kern="1200">
          <a:gradFill>
            <a:gsLst>
              <a:gs pos="0">
                <a:schemeClr val="accent2">
                  <a:lumMod val="70000"/>
                  <a:lumOff val="30000"/>
                </a:schemeClr>
              </a:gs>
              <a:gs pos="35000">
                <a:schemeClr val="accent2"/>
              </a:gs>
              <a:gs pos="100000">
                <a:schemeClr val="accent1"/>
              </a:gs>
            </a:gsLst>
            <a:lin ang="3000000" scaled="0"/>
          </a:gradFill>
          <a:latin typeface="+mj-lt"/>
          <a:ea typeface="+mj-ea"/>
          <a:cs typeface="+mj-cs"/>
        </a:defRPr>
      </a:lvl1pPr>
    </p:titleStyle>
    <p:bodyStyle>
      <a:lvl1pPr marL="228600" indent="-228600" algn="l" defTabSz="914400" rtl="0" eaLnBrk="1" latinLnBrk="0" hangingPunct="1">
        <a:lnSpc>
          <a:spcPct val="130000"/>
        </a:lnSpc>
        <a:spcBef>
          <a:spcPts val="1000"/>
        </a:spcBef>
        <a:buFont typeface="Arial" pitchFamily="34" charset="0"/>
        <a:buChar char="•"/>
        <a:defRPr sz="2400" kern="1200">
          <a:solidFill>
            <a:schemeClr val="tx1"/>
          </a:solidFill>
          <a:latin typeface="+mn-lt"/>
          <a:ea typeface="+mn-ea"/>
          <a:cs typeface="+mn-cs"/>
        </a:defRPr>
      </a:lvl1pPr>
      <a:lvl2pPr marL="538480" indent="-20637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20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2pPr>
      <a:lvl3pPr marL="798830" indent="-1619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8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3pPr>
      <a:lvl4pPr marL="1030605" indent="-149225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6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4pPr>
      <a:lvl5pPr marL="1235075" indent="-127000" algn="l" defTabSz="914400" rtl="0" eaLnBrk="1" latinLnBrk="0" hangingPunct="1">
        <a:lnSpc>
          <a:spcPct val="130000"/>
        </a:lnSpc>
        <a:spcBef>
          <a:spcPct val="0"/>
        </a:spcBef>
        <a:buFont typeface="Arial" pitchFamily="34" charset="0"/>
        <a:buChar char="•"/>
        <a:defRPr sz="1400" kern="1200">
          <a:solidFill>
            <a:schemeClr val="tx1">
              <a:lumMod val="65000"/>
              <a:lumOff val="35000"/>
            </a:schemeClr>
          </a:solidFill>
          <a:latin typeface="+mn-lt"/>
          <a:ea typeface="+mn-ea"/>
          <a:cs typeface="+mn-cs"/>
        </a:defRPr>
      </a:lvl5pPr>
      <a:lvl6pPr marL="25146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9718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4290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886200" indent="-228600" algn="l" defTabSz="914400" rtl="0" eaLnBrk="1" latinLnBrk="0" hangingPunct="1">
        <a:lnSpc>
          <a:spcPct val="90000"/>
        </a:lnSpc>
        <a:spcBef>
          <a:spcPts val="500"/>
        </a:spcBef>
        <a:buFont typeface="Arial" pitchFamily="34" charset="0"/>
        <a:buChar char="•"/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bodyStyle>
    <p:otherStyle>
      <a:defPPr>
        <a:defRPr lang="zh-CN"/>
      </a:defPPr>
      <a:lvl1pPr marL="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1pPr>
      <a:lvl2pPr marL="457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2pPr>
      <a:lvl3pPr marL="914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3pPr>
      <a:lvl4pPr marL="1371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4pPr>
      <a:lvl5pPr marL="18288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5pPr>
      <a:lvl6pPr marL="22860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6pPr>
      <a:lvl7pPr marL="27432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7pPr>
      <a:lvl8pPr marL="32004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8pPr>
      <a:lvl9pPr marL="3657600" algn="l" defTabSz="914400" rtl="0" eaLnBrk="1" latinLnBrk="0" hangingPunct="1">
        <a:defRPr sz="1800" kern="1200">
          <a:solidFill>
            <a:schemeClr val="tx1"/>
          </a:solidFill>
          <a:latin typeface="+mn-lt"/>
          <a:ea typeface="+mn-ea"/>
          <a:cs typeface="+mn-cs"/>
        </a:defRPr>
      </a:lvl9pPr>
    </p:otherStyle>
  </p:txStyles>
</p:sldMaster>
</file>

<file path=ppt/slides/_rels/slide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2.xml" /><Relationship Id="rId2" Type="http://schemas.openxmlformats.org/officeDocument/2006/relationships/tags" Target="../tags/tag72.xml" /><Relationship Id="rId3" Type="http://schemas.openxmlformats.org/officeDocument/2006/relationships/tags" Target="../tags/tag73.xml" /><Relationship Id="rId4" Type="http://schemas.openxmlformats.org/officeDocument/2006/relationships/tags" Target="../tags/tag74.xml" /><Relationship Id="rId5" Type="http://schemas.openxmlformats.org/officeDocument/2006/relationships/tags" Target="../tags/tag75.xml" /><Relationship Id="rId6" Type="http://schemas.openxmlformats.org/officeDocument/2006/relationships/tags" Target="../tags/tag76.xml" /></Relationships>
</file>

<file path=ppt/slides/_rels/slide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4.xml" /><Relationship Id="rId10" Type="http://schemas.openxmlformats.org/officeDocument/2006/relationships/tags" Target="../tags/tag85.xml" /><Relationship Id="rId11" Type="http://schemas.openxmlformats.org/officeDocument/2006/relationships/tags" Target="../tags/tag86.xml" /><Relationship Id="rId12" Type="http://schemas.openxmlformats.org/officeDocument/2006/relationships/tags" Target="../tags/tag87.xml" /><Relationship Id="rId13" Type="http://schemas.openxmlformats.org/officeDocument/2006/relationships/tags" Target="../tags/tag88.xml" /><Relationship Id="rId14" Type="http://schemas.openxmlformats.org/officeDocument/2006/relationships/tags" Target="../tags/tag89.xml" /><Relationship Id="rId15" Type="http://schemas.openxmlformats.org/officeDocument/2006/relationships/tags" Target="../tags/tag90.xml" /><Relationship Id="rId16" Type="http://schemas.openxmlformats.org/officeDocument/2006/relationships/tags" Target="../tags/tag91.xml" /><Relationship Id="rId17" Type="http://schemas.openxmlformats.org/officeDocument/2006/relationships/tags" Target="../tags/tag92.xml" /><Relationship Id="rId18" Type="http://schemas.openxmlformats.org/officeDocument/2006/relationships/tags" Target="../tags/tag93.xml" /><Relationship Id="rId19" Type="http://schemas.openxmlformats.org/officeDocument/2006/relationships/tags" Target="../tags/tag94.xml" /><Relationship Id="rId2" Type="http://schemas.openxmlformats.org/officeDocument/2006/relationships/tags" Target="../tags/tag77.xml" /><Relationship Id="rId3" Type="http://schemas.openxmlformats.org/officeDocument/2006/relationships/tags" Target="../tags/tag78.xml" /><Relationship Id="rId4" Type="http://schemas.openxmlformats.org/officeDocument/2006/relationships/tags" Target="../tags/tag79.xml" /><Relationship Id="rId5" Type="http://schemas.openxmlformats.org/officeDocument/2006/relationships/tags" Target="../tags/tag80.xml" /><Relationship Id="rId6" Type="http://schemas.openxmlformats.org/officeDocument/2006/relationships/tags" Target="../tags/tag81.xml" /><Relationship Id="rId7" Type="http://schemas.openxmlformats.org/officeDocument/2006/relationships/tags" Target="../tags/tag82.xml" /><Relationship Id="rId8" Type="http://schemas.openxmlformats.org/officeDocument/2006/relationships/tags" Target="../tags/tag83.xml" /><Relationship Id="rId9" Type="http://schemas.openxmlformats.org/officeDocument/2006/relationships/tags" Target="../tags/tag84.xml" /></Relationships>
</file>

<file path=ppt/slides/_rels/slide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95.xml" /><Relationship Id="rId3" Type="http://schemas.openxmlformats.org/officeDocument/2006/relationships/tags" Target="../tags/tag96.xml" /><Relationship Id="rId4" Type="http://schemas.openxmlformats.org/officeDocument/2006/relationships/tags" Target="../tags/tag97.xml" /></Relationships>
</file>

<file path=ppt/slides/_rels/slide4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06.xml" /><Relationship Id="rId11" Type="http://schemas.openxmlformats.org/officeDocument/2006/relationships/tags" Target="../tags/tag107.xml" /><Relationship Id="rId12" Type="http://schemas.openxmlformats.org/officeDocument/2006/relationships/tags" Target="../tags/tag108.xml" /><Relationship Id="rId13" Type="http://schemas.openxmlformats.org/officeDocument/2006/relationships/tags" Target="../tags/tag109.xml" /><Relationship Id="rId14" Type="http://schemas.openxmlformats.org/officeDocument/2006/relationships/tags" Target="../tags/tag110.xml" /><Relationship Id="rId2" Type="http://schemas.openxmlformats.org/officeDocument/2006/relationships/tags" Target="../tags/tag98.xml" /><Relationship Id="rId3" Type="http://schemas.openxmlformats.org/officeDocument/2006/relationships/tags" Target="../tags/tag99.xml" /><Relationship Id="rId4" Type="http://schemas.openxmlformats.org/officeDocument/2006/relationships/tags" Target="../tags/tag100.xml" /><Relationship Id="rId5" Type="http://schemas.openxmlformats.org/officeDocument/2006/relationships/tags" Target="../tags/tag101.xml" /><Relationship Id="rId6" Type="http://schemas.openxmlformats.org/officeDocument/2006/relationships/tags" Target="../tags/tag102.xml" /><Relationship Id="rId7" Type="http://schemas.openxmlformats.org/officeDocument/2006/relationships/tags" Target="../tags/tag103.xml" /><Relationship Id="rId8" Type="http://schemas.openxmlformats.org/officeDocument/2006/relationships/tags" Target="../tags/tag104.xml" /><Relationship Id="rId9" Type="http://schemas.openxmlformats.org/officeDocument/2006/relationships/tags" Target="../tags/tag105.xml" /></Relationships>
</file>

<file path=ppt/slides/_rels/slide5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1.xml" /><Relationship Id="rId3" Type="http://schemas.openxmlformats.org/officeDocument/2006/relationships/tags" Target="../tags/tag112.xml" /><Relationship Id="rId4" Type="http://schemas.openxmlformats.org/officeDocument/2006/relationships/tags" Target="../tags/tag113.xml" /><Relationship Id="rId5" Type="http://schemas.openxmlformats.org/officeDocument/2006/relationships/tags" Target="../tags/tag114.xml" /><Relationship Id="rId6" Type="http://schemas.openxmlformats.org/officeDocument/2006/relationships/tags" Target="../tags/tag115.xml" /><Relationship Id="rId7" Type="http://schemas.openxmlformats.org/officeDocument/2006/relationships/tags" Target="../tags/tag116.xml" /><Relationship Id="rId8" Type="http://schemas.openxmlformats.org/officeDocument/2006/relationships/tags" Target="../tags/tag117.xml" /><Relationship Id="rId9" Type="http://schemas.openxmlformats.org/officeDocument/2006/relationships/tags" Target="../tags/tag118.xml" /></Relationships>
</file>

<file path=ppt/slides/_rels/slide6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19.xml" /><Relationship Id="rId3" Type="http://schemas.openxmlformats.org/officeDocument/2006/relationships/tags" Target="../tags/tag120.xml" /><Relationship Id="rId4" Type="http://schemas.openxmlformats.org/officeDocument/2006/relationships/tags" Target="../tags/tag121.xml" /><Relationship Id="rId5" Type="http://schemas.openxmlformats.org/officeDocument/2006/relationships/tags" Target="../tags/tag122.xml" /><Relationship Id="rId6" Type="http://schemas.openxmlformats.org/officeDocument/2006/relationships/tags" Target="../tags/tag123.xml" /><Relationship Id="rId7" Type="http://schemas.openxmlformats.org/officeDocument/2006/relationships/tags" Target="../tags/tag124.xml" /><Relationship Id="rId8" Type="http://schemas.openxmlformats.org/officeDocument/2006/relationships/tags" Target="../tags/tag125.xml" /><Relationship Id="rId9" Type="http://schemas.openxmlformats.org/officeDocument/2006/relationships/tags" Target="../tags/tag126.xml" /></Relationships>
</file>

<file path=ppt/slides/_rels/slide7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27.xml" /><Relationship Id="rId3" Type="http://schemas.openxmlformats.org/officeDocument/2006/relationships/tags" Target="../tags/tag128.xml" /><Relationship Id="rId4" Type="http://schemas.openxmlformats.org/officeDocument/2006/relationships/tags" Target="../tags/tag129.xml" /></Relationships>
</file>

<file path=ppt/slides/_rels/slide8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38.xml" /><Relationship Id="rId2" Type="http://schemas.openxmlformats.org/officeDocument/2006/relationships/tags" Target="../tags/tag130.xml" /><Relationship Id="rId3" Type="http://schemas.openxmlformats.org/officeDocument/2006/relationships/tags" Target="../tags/tag131.xml" /><Relationship Id="rId4" Type="http://schemas.openxmlformats.org/officeDocument/2006/relationships/tags" Target="../tags/tag132.xml" /><Relationship Id="rId5" Type="http://schemas.openxmlformats.org/officeDocument/2006/relationships/tags" Target="../tags/tag133.xml" /><Relationship Id="rId6" Type="http://schemas.openxmlformats.org/officeDocument/2006/relationships/tags" Target="../tags/tag134.xml" /><Relationship Id="rId7" Type="http://schemas.openxmlformats.org/officeDocument/2006/relationships/tags" Target="../tags/tag135.xml" /><Relationship Id="rId8" Type="http://schemas.openxmlformats.org/officeDocument/2006/relationships/tags" Target="../tags/tag136.xml" /><Relationship Id="rId9" Type="http://schemas.openxmlformats.org/officeDocument/2006/relationships/tags" Target="../tags/tag137.xml" /></Relationships>
</file>

<file path=ppt/slides/_rels/slide9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39.xml" /><Relationship Id="rId3" Type="http://schemas.openxmlformats.org/officeDocument/2006/relationships/tags" Target="../tags/tag140.xml" /><Relationship Id="rId4" Type="http://schemas.openxmlformats.org/officeDocument/2006/relationships/tags" Target="../tags/tag141.xml" /><Relationship Id="rId5" Type="http://schemas.openxmlformats.org/officeDocument/2006/relationships/tags" Target="../tags/tag142.xml" /></Relationships>
</file>

<file path=ppt/slides/_rels/slide10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10" Type="http://schemas.openxmlformats.org/officeDocument/2006/relationships/tags" Target="../tags/tag151.xml" /><Relationship Id="rId11" Type="http://schemas.openxmlformats.org/officeDocument/2006/relationships/tags" Target="../tags/tag152.xml" /><Relationship Id="rId12" Type="http://schemas.openxmlformats.org/officeDocument/2006/relationships/tags" Target="../tags/tag153.xml" /><Relationship Id="rId13" Type="http://schemas.openxmlformats.org/officeDocument/2006/relationships/tags" Target="../tags/tag154.xml" /><Relationship Id="rId14" Type="http://schemas.openxmlformats.org/officeDocument/2006/relationships/tags" Target="../tags/tag155.xml" /><Relationship Id="rId15" Type="http://schemas.openxmlformats.org/officeDocument/2006/relationships/tags" Target="../tags/tag156.xml" /><Relationship Id="rId16" Type="http://schemas.openxmlformats.org/officeDocument/2006/relationships/tags" Target="../tags/tag157.xml" /><Relationship Id="rId17" Type="http://schemas.openxmlformats.org/officeDocument/2006/relationships/tags" Target="../tags/tag158.xml" /><Relationship Id="rId2" Type="http://schemas.openxmlformats.org/officeDocument/2006/relationships/tags" Target="../tags/tag143.xml" /><Relationship Id="rId3" Type="http://schemas.openxmlformats.org/officeDocument/2006/relationships/tags" Target="../tags/tag144.xml" /><Relationship Id="rId4" Type="http://schemas.openxmlformats.org/officeDocument/2006/relationships/tags" Target="../tags/tag145.xml" /><Relationship Id="rId5" Type="http://schemas.openxmlformats.org/officeDocument/2006/relationships/tags" Target="../tags/tag146.xml" /><Relationship Id="rId6" Type="http://schemas.openxmlformats.org/officeDocument/2006/relationships/tags" Target="../tags/tag147.xml" /><Relationship Id="rId7" Type="http://schemas.openxmlformats.org/officeDocument/2006/relationships/tags" Target="../tags/tag148.xml" /><Relationship Id="rId8" Type="http://schemas.openxmlformats.org/officeDocument/2006/relationships/tags" Target="../tags/tag149.xml" /><Relationship Id="rId9" Type="http://schemas.openxmlformats.org/officeDocument/2006/relationships/tags" Target="../tags/tag150.xml" /></Relationships>
</file>

<file path=ppt/slides/_rels/slide11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3.xml" /><Relationship Id="rId2" Type="http://schemas.openxmlformats.org/officeDocument/2006/relationships/tags" Target="../tags/tag159.xml" /><Relationship Id="rId3" Type="http://schemas.openxmlformats.org/officeDocument/2006/relationships/tags" Target="../tags/tag160.xml" /><Relationship Id="rId4" Type="http://schemas.openxmlformats.org/officeDocument/2006/relationships/tags" Target="../tags/tag161.xml" /><Relationship Id="rId5" Type="http://schemas.openxmlformats.org/officeDocument/2006/relationships/tags" Target="../tags/tag162.xml" /></Relationships>
</file>

<file path=ppt/slides/_rels/slide12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15.xml" /><Relationship Id="rId2" Type="http://schemas.openxmlformats.org/officeDocument/2006/relationships/tags" Target="../tags/tag163.xml" /><Relationship Id="rId3" Type="http://schemas.openxmlformats.org/officeDocument/2006/relationships/tags" Target="../tags/tag164.xml" /><Relationship Id="rId4" Type="http://schemas.openxmlformats.org/officeDocument/2006/relationships/tags" Target="../tags/tag165.xml" /></Relationships>
</file>

<file path=ppt/slides/_rels/slide13.xml.rels>&#65279;<?xml version="1.0" encoding="utf-8" standalone="yes"?><Relationships xmlns="http://schemas.openxmlformats.org/package/2006/relationships"><Relationship Id="rId1" Type="http://schemas.openxmlformats.org/officeDocument/2006/relationships/slideLayout" Target="../slideLayouts/slideLayout7.xml" /><Relationship Id="rId2" Type="http://schemas.openxmlformats.org/officeDocument/2006/relationships/hyperlink" Target="https://d.book118.com/948064020057006022" TargetMode="External" /></Relationships>
</file>

<file path=ppt/slides/slide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ctrTitle"/>
            <p:custDataLst>
              <p:tags r:id="rId2"/>
            </p:custDataLst>
          </p:nvPr>
        </p:nvSpPr>
        <p:spPr>
          <a:xfrm>
            <a:off x="838200" y="2429510"/>
            <a:ext cx="10515600" cy="1249045"/>
          </a:xfrm>
        </p:spPr>
        <p:txBody>
          <a:bodyPr wrap="square">
            <a:normAutofit fontScale="90000"/>
          </a:bodyPr>
          <a:lstStyle/>
          <a:p>
            <a:r>
              <a:rPr lang="zh-CN" altLang="en-US">
                <a:sym typeface="+mn-lt"/>
              </a:rPr>
              <a:t>精神分裂症患者的健康行为及养成方法</a:t>
            </a:r>
            <a:endParaRPr lang="zh-CN" altLang="en-US">
              <a:sym typeface="+mn-lt"/>
            </a:endParaRPr>
          </a:p>
        </p:txBody>
      </p:sp>
      <p:sp>
        <p:nvSpPr>
          <p:cNvPr id="5" name="副标题"/>
          <p:cNvSpPr>
            <a:spLocks noGrp="1"/>
          </p:cNvSpPr>
          <p:nvPr>
            <p:ph type="subTitle" idx="1"/>
            <p:custDataLst>
              <p:tags r:id="rId3"/>
            </p:custDataLst>
          </p:nvPr>
        </p:nvSpPr>
        <p:spPr>
          <a:xfrm>
            <a:off x="904875" y="939800"/>
            <a:ext cx="10515600" cy="1248410"/>
          </a:xfrm>
        </p:spPr>
        <p:txBody>
          <a:bodyPr wrap="square">
            <a:normAutofit/>
          </a:bodyPr>
          <a:lstStyle/>
          <a:p>
            <a:r>
              <a:rPr lang="zh-CN" altLang="en-US" sz="2200"/>
              <a:t>xxx,a click to unlimited possibilities</a:t>
            </a:r>
            <a:endParaRPr lang="zh-CN" altLang="en-US" sz="2200"/>
          </a:p>
        </p:txBody>
      </p:sp>
      <p:sp>
        <p:nvSpPr>
          <p:cNvPr id="6" name="公司名"/>
          <p:cNvSpPr>
            <a:spLocks noGrp="1"/>
          </p:cNvSpPr>
          <p:nvPr>
            <p:ph type="body" sz="quarter" idx="13"/>
            <p:custDataLst>
              <p:tags r:id="rId4"/>
            </p:custDataLst>
          </p:nvPr>
        </p:nvSpPr>
        <p:spPr>
          <a:xfrm>
            <a:off x="891540" y="4946650"/>
            <a:ext cx="5776595" cy="1244600"/>
          </a:xfrm>
        </p:spPr>
        <p:txBody>
          <a:bodyPr wrap="square">
            <a:normAutofit/>
          </a:bodyPr>
          <a:lstStyle/>
          <a:p>
            <a:r>
              <a:rPr lang="en-US" altLang="zh-CN"/>
              <a:t>YOUR LOGO</a:t>
            </a:r>
            <a:endParaRPr lang="en-US" altLang="zh-CN"/>
          </a:p>
        </p:txBody>
      </p:sp>
      <p:sp>
        <p:nvSpPr>
          <p:cNvPr id="10" name="署名"/>
          <p:cNvSpPr>
            <a:spLocks noGrp="1"/>
          </p:cNvSpPr>
          <p:nvPr>
            <p:ph type="body" sz="quarter" idx="17"/>
            <p:custDataLst>
              <p:tags r:id="rId5"/>
            </p:custDataLst>
          </p:nvPr>
        </p:nvSpPr>
        <p:spPr>
          <a:xfrm>
            <a:off x="1421061" y="3809565"/>
            <a:ext cx="5193634" cy="504000"/>
          </a:xfrm>
        </p:spPr>
        <p:txBody>
          <a:bodyPr wrap="square">
            <a:normAutofit/>
          </a:bodyPr>
          <a:lstStyle/>
          <a:p>
            <a:r>
              <a:rPr lang="zh-CN" altLang="en-US"/>
              <a:t>汇报人：xxx</a:t>
            </a:r>
            <a:endParaRPr lang="zh-CN" altLang="en-US"/>
          </a:p>
        </p:txBody>
      </p:sp>
    </p:spTree>
    <p:custDataLst>
      <p:tags r:id="rId6"/>
    </p:custDataLst>
  </p:cSld>
  <p:clrMapOvr>
    <a:masterClrMapping/>
  </p:clrMapOvr>
  <p:transition/>
  <p:timing/>
</p:sld>
</file>

<file path=ppt/slides/slide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zh-CN" altLang="en-US"/>
              <a:t>目录</a:t>
            </a:r>
            <a:endParaRPr lang="zh-CN" altLang="en-US"/>
          </a:p>
        </p:txBody>
      </p:sp>
      <p:sp>
        <p:nvSpPr>
          <p:cNvPr id="5" name="副标题"/>
          <p:cNvSpPr>
            <a:spLocks noGrp="1"/>
          </p:cNvSpPr>
          <p:nvPr>
            <p:ph type="body" idx="1"/>
            <p:custDataLst>
              <p:tags r:id="rId3"/>
            </p:custDataLst>
          </p:nvPr>
        </p:nvSpPr>
        <p:spPr/>
        <p:txBody>
          <a:bodyPr wrap="square">
            <a:normAutofit/>
          </a:bodyPr>
          <a:lstStyle/>
          <a:p>
            <a:r>
              <a:rPr lang="en-US" altLang="zh-CN"/>
              <a:t>CONTENTS</a:t>
            </a:r>
            <a:endParaRPr lang="en-US" altLang="zh-CN"/>
          </a:p>
        </p:txBody>
      </p:sp>
      <p:sp>
        <p:nvSpPr>
          <p:cNvPr id="20" name="@这不是阿燊"/>
          <p:cNvSpPr/>
          <p:nvPr>
            <p:custDataLst>
              <p:tags r:id="rId4"/>
            </p:custDataLst>
          </p:nvPr>
        </p:nvSpPr>
        <p:spPr>
          <a:xfrm>
            <a:off x="4644000" y="104965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6" name="序号"/>
          <p:cNvSpPr txBox="1"/>
          <p:nvPr>
            <p:custDataLst>
              <p:tags r:id="rId5"/>
            </p:custDataLst>
          </p:nvPr>
        </p:nvSpPr>
        <p:spPr>
          <a:xfrm>
            <a:off x="4965310" y="110363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01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7" name="项标题"/>
          <p:cNvSpPr txBox="1"/>
          <p:nvPr>
            <p:custDataLst>
              <p:tags r:id="rId6"/>
            </p:custDataLst>
          </p:nvPr>
        </p:nvSpPr>
        <p:spPr>
          <a:xfrm>
            <a:off x="5905745" y="110363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精神分裂症患者健康行为的重要性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" name="@这不是阿燊"/>
          <p:cNvSpPr/>
          <p:nvPr>
            <p:custDataLst>
              <p:tags r:id="rId7"/>
            </p:custDataLst>
          </p:nvPr>
        </p:nvSpPr>
        <p:spPr>
          <a:xfrm>
            <a:off x="4644000" y="205867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3" name="序号"/>
          <p:cNvSpPr txBox="1"/>
          <p:nvPr>
            <p:custDataLst>
              <p:tags r:id="rId8"/>
            </p:custDataLst>
          </p:nvPr>
        </p:nvSpPr>
        <p:spPr>
          <a:xfrm>
            <a:off x="4965310" y="211264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02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9" name="项标题"/>
          <p:cNvSpPr txBox="1"/>
          <p:nvPr>
            <p:custDataLst>
              <p:tags r:id="rId9"/>
            </p:custDataLst>
          </p:nvPr>
        </p:nvSpPr>
        <p:spPr>
          <a:xfrm>
            <a:off x="5905745" y="211264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精神分裂症患者的健康行为养成方法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0" name="@这不是阿燊"/>
          <p:cNvSpPr/>
          <p:nvPr>
            <p:custDataLst>
              <p:tags r:id="rId10"/>
            </p:custDataLst>
          </p:nvPr>
        </p:nvSpPr>
        <p:spPr>
          <a:xfrm>
            <a:off x="4644000" y="306768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1" name="序号"/>
          <p:cNvSpPr txBox="1"/>
          <p:nvPr>
            <p:custDataLst>
              <p:tags r:id="rId11"/>
            </p:custDataLst>
          </p:nvPr>
        </p:nvSpPr>
        <p:spPr>
          <a:xfrm>
            <a:off x="4965310" y="312166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03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2" name="项标题"/>
          <p:cNvSpPr txBox="1"/>
          <p:nvPr>
            <p:custDataLst>
              <p:tags r:id="rId12"/>
            </p:custDataLst>
          </p:nvPr>
        </p:nvSpPr>
        <p:spPr>
          <a:xfrm>
            <a:off x="5905745" y="312166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精神分裂症患者健康行为养成过程中的注意事项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6" name="@这不是阿燊"/>
          <p:cNvSpPr/>
          <p:nvPr>
            <p:custDataLst>
              <p:tags r:id="rId13"/>
            </p:custDataLst>
          </p:nvPr>
        </p:nvSpPr>
        <p:spPr>
          <a:xfrm>
            <a:off x="4644000" y="4076700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17" name="序号"/>
          <p:cNvSpPr txBox="1"/>
          <p:nvPr>
            <p:custDataLst>
              <p:tags r:id="rId14"/>
            </p:custDataLst>
          </p:nvPr>
        </p:nvSpPr>
        <p:spPr>
          <a:xfrm>
            <a:off x="4965310" y="4130675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04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18" name="项标题"/>
          <p:cNvSpPr txBox="1"/>
          <p:nvPr>
            <p:custDataLst>
              <p:tags r:id="rId15"/>
            </p:custDataLst>
          </p:nvPr>
        </p:nvSpPr>
        <p:spPr>
          <a:xfrm>
            <a:off x="5905745" y="4130675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 fontScale="6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2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家庭和社会在精神分裂症患者健康行为养成中的作用</a:t>
            </a:r>
            <a:endParaRPr lang="zh-CN" altLang="en-US" sz="2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1" name="@这不是阿燊"/>
          <p:cNvSpPr/>
          <p:nvPr>
            <p:custDataLst>
              <p:tags r:id="rId16"/>
            </p:custDataLst>
          </p:nvPr>
        </p:nvSpPr>
        <p:spPr>
          <a:xfrm>
            <a:off x="4644000" y="5085715"/>
            <a:ext cx="6102350" cy="612140"/>
          </a:xfrm>
          <a:prstGeom prst="roundRect">
            <a:avLst>
              <a:gd name="adj" fmla="val 50000"/>
            </a:avLst>
          </a:prstGeom>
          <a:gradFill>
            <a:gsLst>
              <a:gs pos="0">
                <a:schemeClr val="accent3">
                  <a:lumMod val="80000"/>
                  <a:lumOff val="20000"/>
                </a:schemeClr>
              </a:gs>
              <a:gs pos="50000">
                <a:schemeClr val="accent2"/>
              </a:gs>
              <a:gs pos="100000">
                <a:schemeClr val="accent1"/>
              </a:gs>
            </a:gsLst>
            <a:lin ang="10800000" scaled="0"/>
          </a:gradFill>
          <a:ln w="28575"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buClrTx/>
              <a:buSzTx/>
              <a:buFontTx/>
            </a:pPr>
            <a:endParaRPr lang="zh-CN" altLang="en-US" sz="1600">
              <a:cs typeface="微软雅黑" panose="020b0503020204020204" charset="-122"/>
              <a:sym typeface="+mn-ea"/>
            </a:endParaRPr>
          </a:p>
        </p:txBody>
      </p:sp>
      <p:sp>
        <p:nvSpPr>
          <p:cNvPr id="22" name="序号"/>
          <p:cNvSpPr txBox="1"/>
          <p:nvPr>
            <p:custDataLst>
              <p:tags r:id="rId17"/>
            </p:custDataLst>
          </p:nvPr>
        </p:nvSpPr>
        <p:spPr>
          <a:xfrm>
            <a:off x="4965310" y="5139690"/>
            <a:ext cx="75438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r">
              <a:lnSpc>
                <a:spcPct val="100000"/>
              </a:lnSpc>
            </a:pPr>
            <a:r>
              <a:rPr lang="en-US" sz="2400" b="1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05</a:t>
            </a:r>
            <a:endParaRPr lang="en-US" sz="2400" b="1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  <p:sp>
        <p:nvSpPr>
          <p:cNvPr id="23" name="项标题"/>
          <p:cNvSpPr txBox="1"/>
          <p:nvPr>
            <p:custDataLst>
              <p:tags r:id="rId18"/>
            </p:custDataLst>
          </p:nvPr>
        </p:nvSpPr>
        <p:spPr>
          <a:xfrm>
            <a:off x="5905745" y="5139690"/>
            <a:ext cx="4618990" cy="504190"/>
          </a:xfrm>
          <a:prstGeom prst="rect">
            <a:avLst/>
          </a:prstGeom>
          <a:noFill/>
        </p:spPr>
        <p:txBody>
          <a:bodyPr wrap="square" lIns="0" tIns="0" rIns="0" bIns="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00000"/>
              </a:lnSpc>
            </a:pPr>
            <a:r>
              <a:rPr lang="zh-CN" altLang="en-US" sz="1400" b="1" spc="300">
                <a:solidFill>
                  <a:schemeClr val="lt1">
                    <a:lumMod val="100000"/>
                  </a:schemeClr>
                </a:solidFill>
                <a:latin typeface="+mj-ea"/>
                <a:ea typeface="+mj-ea"/>
              </a:rPr>
              <a:t>总结与展望</a:t>
            </a:r>
            <a:endParaRPr lang="zh-CN" altLang="en-US" sz="1400" b="1" spc="300">
              <a:solidFill>
                <a:schemeClr val="lt1">
                  <a:lumMod val="100000"/>
                </a:schemeClr>
              </a:solidFill>
              <a:latin typeface="+mj-ea"/>
              <a:ea typeface="+mj-ea"/>
            </a:endParaRPr>
          </a:p>
        </p:txBody>
      </p:sp>
    </p:spTree>
    <p:custDataLst>
      <p:tags r:id="rId19"/>
    </p:custDataLst>
  </p:cSld>
  <p:clrMapOvr>
    <a:masterClrMapping/>
  </p:clrMapOvr>
  <p:transition/>
  <p:timing/>
</p:sld>
</file>

<file path=ppt/slides/slide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精神分裂症患者健康行为的重要性</a:t>
            </a:r>
            <a:endParaRPr lang="zh-CN" altLang="en-US">
              <a:sym typeface="+mn-lt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PART01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4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健康行为对精神分裂症患者的影响</a:t>
            </a:r>
            <a:endParaRPr lang="zh-CN" altLang="en-US"/>
          </a:p>
        </p:txBody>
      </p:sp>
      <p:sp>
        <p:nvSpPr>
          <p:cNvPr id="4" name="圆角矩形 3"/>
          <p:cNvSpPr/>
          <p:nvPr>
            <p:custDataLst>
              <p:tags r:id="rId2"/>
            </p:custDataLst>
          </p:nvPr>
        </p:nvSpPr>
        <p:spPr>
          <a:xfrm rot="16200000">
            <a:off x="5632130" y="-3304692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圆角矩形 4"/>
          <p:cNvSpPr/>
          <p:nvPr>
            <p:custDataLst>
              <p:tags r:id="rId3"/>
            </p:custDataLst>
          </p:nvPr>
        </p:nvSpPr>
        <p:spPr>
          <a:xfrm rot="16200000">
            <a:off x="445225" y="1882213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6" name="圆角矩形 5"/>
          <p:cNvSpPr/>
          <p:nvPr>
            <p:custDataLst>
              <p:tags r:id="rId4"/>
            </p:custDataLst>
          </p:nvPr>
        </p:nvSpPr>
        <p:spPr>
          <a:xfrm rot="16200000">
            <a:off x="5633353" y="-2084208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7" name="圆角矩形 6"/>
          <p:cNvSpPr/>
          <p:nvPr>
            <p:custDataLst>
              <p:tags r:id="rId5"/>
            </p:custDataLst>
          </p:nvPr>
        </p:nvSpPr>
        <p:spPr>
          <a:xfrm rot="16200000">
            <a:off x="446447" y="3103309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10" name="圆角矩形 9"/>
          <p:cNvSpPr/>
          <p:nvPr>
            <p:custDataLst>
              <p:tags r:id="rId6"/>
            </p:custDataLst>
          </p:nvPr>
        </p:nvSpPr>
        <p:spPr>
          <a:xfrm rot="16200000">
            <a:off x="5632130" y="-886948"/>
            <a:ext cx="926380" cy="10513457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1" name="圆角矩形 10"/>
          <p:cNvSpPr/>
          <p:nvPr>
            <p:custDataLst>
              <p:tags r:id="rId7"/>
            </p:custDataLst>
          </p:nvPr>
        </p:nvSpPr>
        <p:spPr>
          <a:xfrm rot="16200000">
            <a:off x="445225" y="4299958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 fontAlgn="auto">
              <a:lnSpc>
                <a:spcPct val="120000"/>
              </a:lnSpc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</a:endParaRPr>
          </a:p>
        </p:txBody>
      </p:sp>
      <p:sp>
        <p:nvSpPr>
          <p:cNvPr id="12" name="圆角矩形 11"/>
          <p:cNvSpPr/>
          <p:nvPr>
            <p:custDataLst>
              <p:tags r:id="rId8"/>
            </p:custDataLst>
          </p:nvPr>
        </p:nvSpPr>
        <p:spPr>
          <a:xfrm rot="16200000">
            <a:off x="5633353" y="332926"/>
            <a:ext cx="926380" cy="10514220"/>
          </a:xfrm>
          <a:prstGeom prst="roundRect">
            <a:avLst>
              <a:gd name="adj" fmla="val 0"/>
            </a:avLst>
          </a:prstGeom>
          <a:solidFill>
            <a:schemeClr val="bg1"/>
          </a:solidFill>
          <a:ln>
            <a:noFill/>
          </a:ln>
          <a:effectLst>
            <a:outerShdw blurRad="279400" dist="114300" dir="1020000" algn="bl" rotWithShape="0">
              <a:schemeClr val="accent1">
                <a:alpha val="3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3" name="圆角矩形 12"/>
          <p:cNvSpPr/>
          <p:nvPr>
            <p:custDataLst>
              <p:tags r:id="rId9"/>
            </p:custDataLst>
          </p:nvPr>
        </p:nvSpPr>
        <p:spPr>
          <a:xfrm rot="16200000">
            <a:off x="446447" y="5520442"/>
            <a:ext cx="924855" cy="138767"/>
          </a:xfrm>
          <a:prstGeom prst="roundRect">
            <a:avLst>
              <a:gd name="adj" fmla="val 7894"/>
            </a:avLst>
          </a:prstGeom>
          <a:gradFill>
            <a:gsLst>
              <a:gs pos="0">
                <a:schemeClr val="accent1"/>
              </a:gs>
              <a:gs pos="100000">
                <a:schemeClr val="accent1">
                  <a:lumMod val="75000"/>
                </a:schemeClr>
              </a:gs>
            </a:gsLst>
            <a:lin ang="7800000" scaled="0"/>
          </a:gradFill>
          <a:ln>
            <a:noFill/>
          </a:ln>
          <a:effectLst>
            <a:outerShdw blurRad="381000" dist="63500" dir="18900000" algn="bl" rotWithShape="0">
              <a:srgbClr val="4575F0">
                <a:alpha val="45000"/>
              </a:srgb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vertOverflow="overflow" horzOverflow="overflow" vert="horz" wrap="square" numCol="1" spcCol="0" rtlCol="0" fromWordArt="0" anchor="ctr" anchorCtr="0" forceAA="0" compatLnSpc="1">
            <a:normAutofit fontScale="25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lvl="0" algn="ctr">
              <a:lnSpc>
                <a:spcPct val="120000"/>
              </a:lnSpc>
              <a:buClrTx/>
              <a:buSzTx/>
              <a:buFontTx/>
            </a:pPr>
            <a:endParaRPr lang="zh-CN" altLang="en-US">
              <a:solidFill>
                <a:schemeClr val="tx1">
                  <a:lumMod val="75000"/>
                  <a:lumOff val="25000"/>
                </a:schemeClr>
              </a:solidFill>
              <a:effectLst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10"/>
            </p:custDataLst>
          </p:nvPr>
        </p:nvSpPr>
        <p:spPr>
          <a:xfrm>
            <a:off x="1280068" y="3906372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促进心理康复：通过参与有益身心的活动，如社交、学习、工作等，可以增强患者的自信心和自尊心，促进心理康复。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1"/>
            </p:custDataLst>
          </p:nvPr>
        </p:nvSpPr>
        <p:spPr>
          <a:xfrm>
            <a:off x="1280068" y="5127467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提高生活质量：健康行为有助于提高精神分裂症患者的生活质量，使其更好地融入社会，享受生活。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4" name="文本框 13"/>
          <p:cNvSpPr txBox="1"/>
          <p:nvPr>
            <p:custDataLst>
              <p:tags r:id="rId12"/>
            </p:custDataLst>
          </p:nvPr>
        </p:nvSpPr>
        <p:spPr>
          <a:xfrm>
            <a:off x="1280068" y="1488627"/>
            <a:ext cx="10071997" cy="926380"/>
          </a:xfrm>
          <a:prstGeom prst="rect">
            <a:avLst/>
          </a:prstGeom>
        </p:spPr>
        <p:txBody>
          <a:bodyPr vert="horz" wrap="square" lIns="90000" tIns="46800" rIns="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改善症状：通过积极的生活方式，如规律作息、均衡饮食、适度运动等，可以缓解精神分裂症的症状，如幻觉、妄想等。</a:t>
            </a:r>
            <a:endParaRPr lang="zh-CN" altLang="en-US" sz="2400">
              <a:latin typeface="+mn-ea"/>
              <a:ea typeface="+mn-ea"/>
            </a:endParaRPr>
          </a:p>
        </p:txBody>
      </p:sp>
      <p:sp>
        <p:nvSpPr>
          <p:cNvPr id="15" name="文本框 14"/>
          <p:cNvSpPr txBox="1"/>
          <p:nvPr>
            <p:custDataLst>
              <p:tags r:id="rId13"/>
            </p:custDataLst>
          </p:nvPr>
        </p:nvSpPr>
        <p:spPr>
          <a:xfrm>
            <a:off x="1280068" y="2710945"/>
            <a:ext cx="10071997" cy="925617"/>
          </a:xfrm>
          <a:prstGeom prst="rect">
            <a:avLst/>
          </a:prstGeom>
        </p:spPr>
        <p:txBody>
          <a:bodyPr vert="horz" wrap="square" lIns="90000" tIns="46800" rIns="90000" bIns="46800" rtlCol="0" anchor="ctr" anchorCtr="0">
            <a:normAutofit lnSpcReduction="10000"/>
          </a:bodyPr>
          <a:lstStyle>
            <a:defPPr>
              <a:defRPr lang="zh-CN"/>
            </a:defPPr>
            <a:lvl1pPr marL="0" algn="l" defTabSz="914400" rtl="0" eaLnBrk="1" fontAlgn="auto" latinLnBrk="0" hangingPunct="1">
              <a:lnSpc>
                <a:spcPct val="120000"/>
              </a:lnSpc>
              <a:spcBef>
                <a:spcPct val="0"/>
              </a:spcBef>
              <a:buNone/>
              <a:defRPr sz="1600" b="0" u="none" strike="noStrike" kern="1200" cap="none" spc="200" normalizeH="0" baseline="0">
                <a:solidFill>
                  <a:schemeClr val="tx1"/>
                </a:solidFill>
                <a:uFillTx/>
                <a:latin typeface="Arial" pitchFamily="34" charset="0"/>
                <a:ea typeface="微软雅黑"/>
                <a:cs typeface="+mj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r>
              <a:rPr lang="zh-CN" altLang="en-US" sz="2400">
                <a:latin typeface="+mn-ea"/>
                <a:ea typeface="+mn-ea"/>
              </a:rPr>
              <a:t>增强身体免疫力：健康行为有助于提高患者的身体免疫力，减少感染和其他疾病的风险，从而降低病情恶化的可能性。</a:t>
            </a:r>
            <a:endParaRPr lang="zh-CN" altLang="en-US" sz="2400">
              <a:latin typeface="+mn-ea"/>
              <a:ea typeface="+mn-ea"/>
            </a:endParaRPr>
          </a:p>
        </p:txBody>
      </p:sp>
    </p:spTree>
    <p:custDataLst>
      <p:tags r:id="rId14"/>
    </p:custDataLst>
  </p:cSld>
  <p:clrMapOvr>
    <a:masterClrMapping/>
  </p:clrMapOvr>
  <p:transition/>
  <p:timing/>
</p:sld>
</file>

<file path=ppt/slides/slide5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预防并发症和疾病恶化的作用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延缓疾病恶化：健康行为有助于减缓精神分裂症的恶化进程，提高患者的生活质量和预后。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减少并发症的发生：精神分裂症患者通过养成健康行为，可以降低并发症的发生率，如感染、营养不良等。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增强身体免疫力：健康行为可以增强患者的身体免疫力，减少疾病复发的风险。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促进康复和自我管理：通过养成健康行为，患者可以更好地进行自我管理和康复，提高生活质量。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6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提高患者生活质量的方法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心理治疗：通过心理干预，帮助患者调整心态，提高生活质量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药物治疗：通过药物控制症状，提高患者生活质量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社会支持：通过家庭、朋友、社区等支持，帮助患者更好地融入社会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自我管理：患者自我管理，如合理饮食、适当运动、规律作息等，有助于提高生活质量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7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精神分裂症患者的健康行为养成方法</a:t>
            </a:r>
            <a:endParaRPr lang="zh-CN" altLang="en-US">
              <a:sym typeface="+mn-lt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PART02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8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规律作息：保持充足的睡眠和规律的作息时间</a:t>
            </a:r>
            <a:endParaRPr lang="zh-CN" altLang="en-US"/>
          </a:p>
        </p:txBody>
      </p:sp>
      <p:sp>
        <p:nvSpPr>
          <p:cNvPr id="31" name="五边形 30"/>
          <p:cNvSpPr/>
          <p:nvPr>
            <p:custDataLst>
              <p:tags r:id="rId2"/>
            </p:custDataLst>
          </p:nvPr>
        </p:nvSpPr>
        <p:spPr>
          <a:xfrm>
            <a:off x="838200" y="3218059"/>
            <a:ext cx="2787094" cy="1132917"/>
          </a:xfrm>
          <a:prstGeom prst="homePlate">
            <a:avLst/>
          </a:prstGeom>
          <a:ln>
            <a:noFill/>
          </a:ln>
          <a:effectLst>
            <a:outerShdw blurRad="50800" dist="38100" algn="l" rotWithShape="0">
              <a:schemeClr val="accent1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7" name="燕尾形 36"/>
          <p:cNvSpPr/>
          <p:nvPr>
            <p:custDataLst>
              <p:tags r:id="rId3"/>
            </p:custDataLst>
          </p:nvPr>
        </p:nvSpPr>
        <p:spPr>
          <a:xfrm>
            <a:off x="3342276" y="3218059"/>
            <a:ext cx="2787094" cy="1132917"/>
          </a:xfrm>
          <a:prstGeom prst="chevron">
            <a:avLst/>
          </a:prstGeom>
          <a:solidFill>
            <a:schemeClr val="accent2"/>
          </a:solidFill>
          <a:ln>
            <a:noFill/>
          </a:ln>
          <a:effectLst>
            <a:outerShdw blurRad="50800" dist="38100" algn="l" rotWithShape="0">
              <a:schemeClr val="accent2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8" name="燕尾形 37"/>
          <p:cNvSpPr/>
          <p:nvPr>
            <p:custDataLst>
              <p:tags r:id="rId4"/>
            </p:custDataLst>
          </p:nvPr>
        </p:nvSpPr>
        <p:spPr>
          <a:xfrm>
            <a:off x="8350429" y="3218059"/>
            <a:ext cx="2787094" cy="1132917"/>
          </a:xfrm>
          <a:prstGeom prst="chevron">
            <a:avLst/>
          </a:prstGeom>
          <a:solidFill>
            <a:schemeClr val="accent4"/>
          </a:solidFill>
          <a:ln>
            <a:noFill/>
          </a:ln>
          <a:effectLst>
            <a:outerShdw blurRad="50800" dist="38100" algn="l" rotWithShape="0">
              <a:schemeClr val="accent3">
                <a:lumMod val="60000"/>
                <a:lumOff val="4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39" name="燕尾形 38"/>
          <p:cNvSpPr/>
          <p:nvPr>
            <p:custDataLst>
              <p:tags r:id="rId5"/>
            </p:custDataLst>
          </p:nvPr>
        </p:nvSpPr>
        <p:spPr>
          <a:xfrm>
            <a:off x="5846353" y="3218059"/>
            <a:ext cx="2787094" cy="1132917"/>
          </a:xfrm>
          <a:prstGeom prst="chevron">
            <a:avLst/>
          </a:prstGeom>
          <a:solidFill>
            <a:schemeClr val="accent6"/>
          </a:solidFill>
          <a:ln>
            <a:noFill/>
          </a:ln>
          <a:effectLst>
            <a:outerShdw blurRad="50800" dist="38100" algn="l" rotWithShape="0">
              <a:schemeClr val="accent3">
                <a:lumMod val="50000"/>
                <a:alpha val="40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wrap="square" lIns="215900" rIns="0"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r>
              <a:rPr lang="zh-CN" altLang="en-US" sz="2000" b="1">
                <a:latin typeface="+mj-ea"/>
                <a:ea typeface="+mj-ea"/>
                <a:sym typeface="+mn-ea"/>
              </a:rPr>
              <a:t>添加标题</a:t>
            </a:r>
            <a:endParaRPr lang="zh-CN" altLang="en-US" sz="2000" b="1">
              <a:latin typeface="+mj-ea"/>
              <a:ea typeface="+mj-ea"/>
              <a:sym typeface="+mn-ea"/>
            </a:endParaRPr>
          </a:p>
        </p:txBody>
      </p:sp>
      <p:sp>
        <p:nvSpPr>
          <p:cNvPr id="4" name="文本框 3"/>
          <p:cNvSpPr txBox="1"/>
          <p:nvPr>
            <p:custDataLst>
              <p:tags r:id="rId6"/>
            </p:custDataLst>
          </p:nvPr>
        </p:nvSpPr>
        <p:spPr>
          <a:xfrm>
            <a:off x="3283983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规律的作息时间：患者应该建立规律的作息时间，有助于调整身体节律和稳定病情。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7" name="文本框 6"/>
          <p:cNvSpPr txBox="1"/>
          <p:nvPr>
            <p:custDataLst>
              <p:tags r:id="rId7"/>
            </p:custDataLst>
          </p:nvPr>
        </p:nvSpPr>
        <p:spPr>
          <a:xfrm>
            <a:off x="838200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保持充足的睡眠：精神分裂症患者需要每天保持足够的睡眠时间，有助于缓解症状和恢复健康。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8" name="文本框 7"/>
          <p:cNvSpPr txBox="1"/>
          <p:nvPr>
            <p:custDataLst>
              <p:tags r:id="rId8"/>
            </p:custDataLst>
          </p:nvPr>
        </p:nvSpPr>
        <p:spPr>
          <a:xfrm>
            <a:off x="5844663" y="1633157"/>
            <a:ext cx="3005905" cy="1355952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避免过度劳累：患者应该避免过度劳累和熬夜，以免加重病情。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9"/>
            </p:custDataLst>
          </p:nvPr>
        </p:nvSpPr>
        <p:spPr>
          <a:xfrm>
            <a:off x="8347895" y="4592597"/>
            <a:ext cx="3005905" cy="1317090"/>
          </a:xfrm>
          <a:prstGeom prst="rect">
            <a:avLst/>
          </a:prstGeom>
          <a:noFill/>
        </p:spPr>
        <p:txBody>
          <a:bodyPr wrap="square" lIns="0" rtlCol="0">
            <a:normAutofit/>
            <a:scene3d>
              <a:camera prst="orthographicFront"/>
              <a:lightRig rig="threePt" dir="t"/>
            </a:scene3d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algn="l" fontAlgn="auto">
              <a:lnSpc>
                <a:spcPct val="130000"/>
              </a:lnSpc>
              <a:spcAft>
                <a:spcPts val="1000"/>
              </a:spcAft>
            </a:pPr>
            <a:r>
              <a:rPr lang="zh-CN" altLang="en-US" sz="1400" spc="150">
                <a:solidFill>
                  <a:schemeClr val="tx1"/>
                </a:solidFill>
                <a:effectLst/>
                <a:uFillTx/>
                <a:latin typeface="+mn-ea"/>
                <a:sym typeface="+mn-ea"/>
              </a:rPr>
              <a:t>创造良好的睡眠环境：患者应该创造一个安静、舒适、温暖的睡眠环境，有助于提高睡眠质量。</a:t>
            </a:r>
            <a:endParaRPr lang="zh-CN" altLang="en-US" sz="1400" spc="150">
              <a:solidFill>
                <a:schemeClr val="tx1"/>
              </a:solidFill>
              <a:effectLst/>
              <a:uFillTx/>
              <a:latin typeface="+mn-ea"/>
              <a:sym typeface="+mn-ea"/>
            </a:endParaRPr>
          </a:p>
        </p:txBody>
      </p:sp>
    </p:spTree>
    <p:custDataLst>
      <p:tags r:id="rId10"/>
    </p:custDataLst>
  </p:cSld>
  <p:clrMapOvr>
    <a:masterClrMapping/>
  </p:clrMapOvr>
  <p:transition/>
  <p:timing/>
</p:sld>
</file>

<file path=ppt/slides/slide9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>
            <a:normAutofit fontScale="90000"/>
          </a:bodyPr>
          <a:lstStyle/>
          <a:p>
            <a:r>
              <a:rPr lang="zh-CN" altLang="en-US"/>
              <a:t>均衡饮食：合理搭配营养，避免过度饮食或营养不良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精神分裂症患者需要均衡饮食，摄入足够的营养物质，如蛋白质、维生素和矿物质等。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患者应该避免过度饮食或营养不良，保持适当的热量摄入和消耗。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患者应该遵循医生的建议，合理搭配食物，避免暴饮暴食或偏食。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患者可以参加饮食计划或咨询营养师，以确保饮食均衡和健康。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0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适当运动</a:t>
            </a:r>
            <a:endParaRPr lang="zh-CN" altLang="en-US"/>
          </a:p>
        </p:txBody>
      </p:sp>
      <p:sp>
        <p:nvSpPr>
          <p:cNvPr id="16" name="对角圆角矩形 15"/>
          <p:cNvSpPr/>
          <p:nvPr>
            <p:custDataLst>
              <p:tags r:id="rId2"/>
            </p:custDataLst>
          </p:nvPr>
        </p:nvSpPr>
        <p:spPr>
          <a:xfrm>
            <a:off x="1450460" y="4098491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7" name="对角圆角矩形 16"/>
          <p:cNvSpPr/>
          <p:nvPr>
            <p:custDataLst>
              <p:tags r:id="rId3"/>
            </p:custDataLst>
          </p:nvPr>
        </p:nvSpPr>
        <p:spPr>
          <a:xfrm>
            <a:off x="1450460" y="395627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3"/>
          </a:solidFill>
          <a:ln>
            <a:noFill/>
          </a:ln>
          <a:effectLst>
            <a:outerShdw blurRad="165100" dist="25400" dir="2700000" sx="102000" sy="102000" algn="tl" rotWithShape="0">
              <a:schemeClr val="accent3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8" name="直角三角形 17"/>
          <p:cNvSpPr/>
          <p:nvPr>
            <p:custDataLst>
              <p:tags r:id="rId4"/>
            </p:custDataLst>
          </p:nvPr>
        </p:nvSpPr>
        <p:spPr>
          <a:xfrm>
            <a:off x="2016066" y="3956926"/>
            <a:ext cx="85199" cy="141997"/>
          </a:xfrm>
          <a:prstGeom prst="rtTriangle">
            <a:avLst/>
          </a:prstGeom>
          <a:solidFill>
            <a:schemeClr val="accent3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28" name="文本框 27"/>
          <p:cNvSpPr txBox="1"/>
          <p:nvPr>
            <p:custDataLst>
              <p:tags r:id="rId5"/>
            </p:custDataLst>
          </p:nvPr>
        </p:nvSpPr>
        <p:spPr>
          <a:xfrm>
            <a:off x="2052599" y="410958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运动时间和频率：每次30分钟左右，每周3-5次</a:t>
            </a:r>
            <a:endParaRPr lang="en-US" altLang="zh-CN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3" name="对角圆角矩形 52"/>
          <p:cNvSpPr/>
          <p:nvPr>
            <p:custDataLst>
              <p:tags r:id="rId6"/>
            </p:custDataLst>
          </p:nvPr>
        </p:nvSpPr>
        <p:spPr>
          <a:xfrm>
            <a:off x="1450460" y="1507269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4" name="对角圆角矩形 53"/>
          <p:cNvSpPr/>
          <p:nvPr>
            <p:custDataLst>
              <p:tags r:id="rId7"/>
            </p:custDataLst>
          </p:nvPr>
        </p:nvSpPr>
        <p:spPr>
          <a:xfrm>
            <a:off x="1450460" y="1364400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1"/>
          </a:solidFill>
          <a:ln>
            <a:noFill/>
          </a:ln>
          <a:effectLst>
            <a:outerShdw blurRad="165100" dist="25400" dir="2700000" sx="102000" sy="102000" algn="tl" rotWithShape="0">
              <a:schemeClr val="accent1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5" name="直角三角形 54"/>
          <p:cNvSpPr/>
          <p:nvPr>
            <p:custDataLst>
              <p:tags r:id="rId8"/>
            </p:custDataLst>
          </p:nvPr>
        </p:nvSpPr>
        <p:spPr>
          <a:xfrm>
            <a:off x="2016066" y="1365052"/>
            <a:ext cx="85199" cy="141997"/>
          </a:xfrm>
          <a:prstGeom prst="rtTriangle">
            <a:avLst/>
          </a:prstGeom>
          <a:solidFill>
            <a:schemeClr val="accent1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57" name="文本框 56"/>
          <p:cNvSpPr txBox="1"/>
          <p:nvPr>
            <p:custDataLst>
              <p:tags r:id="rId9"/>
            </p:custDataLst>
          </p:nvPr>
        </p:nvSpPr>
        <p:spPr>
          <a:xfrm>
            <a:off x="2052599" y="1510531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运动对精神分裂症患者的好处：增强身体素质，提高免疫力，有助于缓解病情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对角圆角矩形 5"/>
          <p:cNvSpPr/>
          <p:nvPr>
            <p:custDataLst>
              <p:tags r:id="rId10"/>
            </p:custDataLst>
          </p:nvPr>
        </p:nvSpPr>
        <p:spPr>
          <a:xfrm>
            <a:off x="1450460" y="2802880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7" name="对角圆角矩形 6"/>
          <p:cNvSpPr/>
          <p:nvPr>
            <p:custDataLst>
              <p:tags r:id="rId11"/>
            </p:custDataLst>
          </p:nvPr>
        </p:nvSpPr>
        <p:spPr>
          <a:xfrm>
            <a:off x="1450460" y="2660011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2"/>
          </a:solidFill>
          <a:ln>
            <a:noFill/>
          </a:ln>
          <a:effectLst>
            <a:outerShdw blurRad="165100" dist="25400" dir="2700000" sx="102000" sy="102000" algn="tl" rotWithShape="0">
              <a:schemeClr val="accent2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8" name="直角三角形 7"/>
          <p:cNvSpPr/>
          <p:nvPr>
            <p:custDataLst>
              <p:tags r:id="rId12"/>
            </p:custDataLst>
          </p:nvPr>
        </p:nvSpPr>
        <p:spPr>
          <a:xfrm>
            <a:off x="2016066" y="2661315"/>
            <a:ext cx="85199" cy="141997"/>
          </a:xfrm>
          <a:prstGeom prst="rtTriangle">
            <a:avLst/>
          </a:prstGeom>
          <a:solidFill>
            <a:schemeClr val="accent2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9" name="文本框 8"/>
          <p:cNvSpPr txBox="1"/>
          <p:nvPr>
            <p:custDataLst>
              <p:tags r:id="rId13"/>
            </p:custDataLst>
          </p:nvPr>
        </p:nvSpPr>
        <p:spPr>
          <a:xfrm>
            <a:off x="2052599" y="2813970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zh-CN" altLang="en-US" sz="1600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适合精神分裂症患者的运动方式：散步、慢跑、瑜伽等低强度运动</a:t>
            </a:r>
            <a:endParaRPr lang="zh-CN" altLang="en-US" sz="1600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10" name="对角圆角矩形 9"/>
          <p:cNvSpPr/>
          <p:nvPr>
            <p:custDataLst>
              <p:tags r:id="rId14"/>
            </p:custDataLst>
          </p:nvPr>
        </p:nvSpPr>
        <p:spPr>
          <a:xfrm>
            <a:off x="1450460" y="5394754"/>
            <a:ext cx="9291232" cy="783116"/>
          </a:xfrm>
          <a:prstGeom prst="round2DiagRect">
            <a:avLst>
              <a:gd name="adj1" fmla="val 26654"/>
              <a:gd name="adj2" fmla="val 20751"/>
            </a:avLst>
          </a:prstGeom>
          <a:solidFill>
            <a:srgbClr val="F2F2F2"/>
          </a:solidFill>
          <a:ln>
            <a:noFill/>
          </a:ln>
          <a:effectLst>
            <a:outerShdw blurRad="254000" dist="38100" dir="6420000" algn="l" rotWithShape="0">
              <a:prstClr val="black">
                <a:alpha val="23000"/>
              </a:prst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1" name="对角圆角矩形 10"/>
          <p:cNvSpPr/>
          <p:nvPr>
            <p:custDataLst>
              <p:tags r:id="rId15"/>
            </p:custDataLst>
          </p:nvPr>
        </p:nvSpPr>
        <p:spPr>
          <a:xfrm>
            <a:off x="1450460" y="5251884"/>
            <a:ext cx="565480" cy="539591"/>
          </a:xfrm>
          <a:prstGeom prst="round2DiagRect">
            <a:avLst>
              <a:gd name="adj1" fmla="val 26654"/>
              <a:gd name="adj2" fmla="val 0"/>
            </a:avLst>
          </a:prstGeom>
          <a:solidFill>
            <a:schemeClr val="accent4"/>
          </a:solidFill>
          <a:ln>
            <a:noFill/>
          </a:ln>
          <a:effectLst>
            <a:outerShdw blurRad="165100" dist="25400" dir="2700000" sx="102000" sy="102000" algn="tl" rotWithShape="0">
              <a:schemeClr val="accent4">
                <a:alpha val="31000"/>
              </a:schemeClr>
            </a:outerShdw>
          </a:effectLst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2" name="直角三角形 11"/>
          <p:cNvSpPr/>
          <p:nvPr>
            <p:custDataLst>
              <p:tags r:id="rId16"/>
            </p:custDataLst>
          </p:nvPr>
        </p:nvSpPr>
        <p:spPr>
          <a:xfrm>
            <a:off x="2016066" y="5252537"/>
            <a:ext cx="85199" cy="141997"/>
          </a:xfrm>
          <a:prstGeom prst="rtTriangle">
            <a:avLst/>
          </a:prstGeom>
          <a:solidFill>
            <a:schemeClr val="accent4">
              <a:lumMod val="75000"/>
            </a:schemeClr>
          </a:solidFill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rgbClr val="FFFFFF"/>
                </a:solidFill>
                <a:latin typeface="Arial"/>
                <a:ea typeface="+mn-ea"/>
                <a:cs typeface="+mn-cs"/>
              </a:defRPr>
            </a:lvl9pPr>
          </a:lstStyle>
          <a:p>
            <a:pPr algn="ctr"/>
            <a:endParaRPr lang="zh-CN" altLang="en-US">
              <a:latin typeface="+mn-ea"/>
            </a:endParaRPr>
          </a:p>
        </p:txBody>
      </p:sp>
      <p:sp>
        <p:nvSpPr>
          <p:cNvPr id="13" name="文本框 12"/>
          <p:cNvSpPr txBox="1"/>
          <p:nvPr>
            <p:custDataLst>
              <p:tags r:id="rId17"/>
            </p:custDataLst>
          </p:nvPr>
        </p:nvSpPr>
        <p:spPr>
          <a:xfrm>
            <a:off x="2052599" y="5405192"/>
            <a:ext cx="8394896" cy="769627"/>
          </a:xfrm>
          <a:prstGeom prst="rect">
            <a:avLst/>
          </a:prstGeom>
          <a:noFill/>
        </p:spPr>
        <p:txBody>
          <a:bodyPr wrap="square" tIns="0" bIns="107950" rtlCol="0" anchor="ctr" anchorCtr="0">
            <a:normAutofit fontScale="90000" lnSpcReduction="20000"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>
              <a:lnSpc>
                <a:spcPct val="150000"/>
              </a:lnSpc>
            </a:pPr>
            <a:r>
              <a:rPr lang="en-US" altLang="zh-CN">
                <a:solidFill>
                  <a:schemeClr val="dk1">
                    <a:lumMod val="80000"/>
                    <a:lumOff val="20000"/>
                  </a:schemeClr>
                </a:solidFill>
                <a:latin typeface="+mn-ea"/>
                <a:sym typeface="+mn-ea"/>
              </a:rPr>
              <a:t>注意事项：避免剧烈运动和过度疲劳，根据个人身体状况和医生建议适当调整运动方式和强度</a:t>
            </a:r>
            <a:endParaRPr lang="en-US" altLang="zh-CN">
              <a:solidFill>
                <a:schemeClr val="dk1">
                  <a:lumMod val="80000"/>
                  <a:lumOff val="20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1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2" name="标题 1"/>
          <p:cNvSpPr>
            <a:spLocks noGrp="1"/>
          </p:cNvSpPr>
          <p:nvPr>
            <p:ph type="title"/>
          </p:nvPr>
        </p:nvSpPr>
        <p:spPr/>
        <p:txBody>
          <a:bodyPr/>
          <a:lstStyle/>
          <a:p>
            <a:r>
              <a:rPr lang="zh-CN" altLang="en-US"/>
              <a:t>心理调适</a:t>
            </a:r>
            <a:endParaRPr lang="zh-CN" altLang="en-US"/>
          </a:p>
        </p:txBody>
      </p:sp>
      <p:sp>
        <p:nvSpPr>
          <p:cNvPr id="32" name="矩形 31"/>
          <p:cNvSpPr/>
          <p:nvPr>
            <p:custDataLst>
              <p:tags r:id="rId2"/>
            </p:custDataLst>
          </p:nvPr>
        </p:nvSpPr>
        <p:spPr>
          <a:xfrm>
            <a:off x="2641618" y="136440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学会自我调节情绪：通过深呼吸、冥想等方式放松身心，缓解紧张和焦虑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5" name="矩形 4"/>
          <p:cNvSpPr/>
          <p:nvPr>
            <p:custDataLst>
              <p:tags r:id="rId3"/>
            </p:custDataLst>
          </p:nvPr>
        </p:nvSpPr>
        <p:spPr>
          <a:xfrm>
            <a:off x="2641618" y="2613620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减轻心理压力：学会合理安排时间，避免过度劳累和压力过大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6" name="矩形 5"/>
          <p:cNvSpPr/>
          <p:nvPr>
            <p:custDataLst>
              <p:tags r:id="rId4"/>
            </p:custDataLst>
          </p:nvPr>
        </p:nvSpPr>
        <p:spPr>
          <a:xfrm>
            <a:off x="2641618" y="386283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保持积极心态：积极面对生活中的挑战和困难，保持乐观向上的心态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  <p:sp>
        <p:nvSpPr>
          <p:cNvPr id="8" name="矩形 7"/>
          <p:cNvSpPr/>
          <p:nvPr>
            <p:custDataLst>
              <p:tags r:id="rId5"/>
            </p:custDataLst>
          </p:nvPr>
        </p:nvSpPr>
        <p:spPr>
          <a:xfrm>
            <a:off x="2641618" y="5112059"/>
            <a:ext cx="6909778" cy="1065541"/>
          </a:xfrm>
          <a:prstGeom prst="rect">
            <a:avLst/>
          </a:prstGeom>
        </p:spPr>
        <p:txBody>
          <a:bodyPr wrap="square" lIns="0" rIns="0">
            <a:normAutofit/>
          </a:bodyPr>
          <a:lstStyle>
            <a:defPPr>
              <a:defRPr lang="zh-CN"/>
            </a:defPPr>
            <a:lvl1pPr marL="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1pPr>
            <a:lvl2pPr marL="457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2pPr>
            <a:lvl3pPr marL="914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3pPr>
            <a:lvl4pPr marL="1371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4pPr>
            <a:lvl5pPr marL="18288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5pPr>
            <a:lvl6pPr marL="22860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6pPr>
            <a:lvl7pPr marL="27432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7pPr>
            <a:lvl8pPr marL="32004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8pPr>
            <a:lvl9pPr marL="3657600" algn="l" defTabSz="914400" rtl="0" eaLnBrk="1" latinLnBrk="0" hangingPunct="1">
              <a:defRPr sz="1800" kern="1200">
                <a:solidFill>
                  <a:schemeClr val="tx1"/>
                </a:solidFill>
                <a:latin typeface="+mn-lt"/>
                <a:ea typeface="+mn-ea"/>
                <a:cs typeface="+mn-cs"/>
              </a:defRPr>
            </a:lvl9pPr>
          </a:lstStyle>
          <a:p>
            <a:pPr marL="171450" indent="-171450" algn="l" fontAlgn="auto">
              <a:lnSpc>
                <a:spcPct val="130000"/>
              </a:lnSpc>
              <a:buClr>
                <a:schemeClr val="accent1"/>
              </a:buClr>
              <a:buSzPct val="80000"/>
              <a:buFont typeface="Wingdings" panose="05000000000000000000" charset="0"/>
              <a:buChar char="l"/>
            </a:pPr>
            <a:r>
              <a:rPr lang="zh-CN" altLang="en-US" sz="1200" spc="150">
                <a:solidFill>
                  <a:schemeClr val="tx1">
                    <a:lumMod val="65000"/>
                    <a:lumOff val="35000"/>
                  </a:schemeClr>
                </a:solidFill>
                <a:latin typeface="+mn-ea"/>
                <a:sym typeface="+mn-ea"/>
              </a:rPr>
              <a:t>寻求专业帮助：在需要时寻求心理咨询师或医生的帮助，获得专业的心理支持和指导</a:t>
            </a:r>
            <a:endParaRPr lang="zh-CN" altLang="en-US" sz="1200" spc="150">
              <a:solidFill>
                <a:schemeClr val="tx1">
                  <a:lumMod val="65000"/>
                  <a:lumOff val="35000"/>
                </a:schemeClr>
              </a:solidFill>
              <a:latin typeface="+mn-ea"/>
              <a:sym typeface="+mn-ea"/>
            </a:endParaRPr>
          </a:p>
        </p:txBody>
      </p:sp>
    </p:spTree>
  </p:cSld>
  <p:clrMapOvr>
    <a:masterClrMapping/>
  </p:clrMapOvr>
  <p:transition/>
  <p:timing/>
</p:sld>
</file>

<file path=ppt/slides/slide12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/>
        <p:cNvGrpSpPr/>
        <p:nvPr/>
      </p:nvGrpSpPr>
      <p:grpSpPr>
        <a:xfrm>
          <a:off x="0" y="0"/>
          <a:ext cx="0" cy="0"/>
        </a:xfrm>
      </p:grpSpPr>
      <p:sp>
        <p:nvSpPr>
          <p:cNvPr id="4" name="标题"/>
          <p:cNvSpPr>
            <a:spLocks noGrp="1"/>
          </p:cNvSpPr>
          <p:nvPr>
            <p:ph type="title"/>
            <p:custDataLst>
              <p:tags r:id="rId2"/>
            </p:custDataLst>
          </p:nvPr>
        </p:nvSpPr>
        <p:spPr>
          <a:xfrm>
            <a:off x="1526540" y="3274695"/>
            <a:ext cx="9144000" cy="264668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lt"/>
              </a:rPr>
              <a:t>精神分裂症患者健康行为养成过程中的注意事项</a:t>
            </a:r>
            <a:endParaRPr lang="zh-CN" altLang="en-US">
              <a:sym typeface="+mn-lt"/>
            </a:endParaRPr>
          </a:p>
        </p:txBody>
      </p:sp>
      <p:sp>
        <p:nvSpPr>
          <p:cNvPr id="6" name="节编号"/>
          <p:cNvSpPr>
            <a:spLocks noGrp="1"/>
          </p:cNvSpPr>
          <p:nvPr>
            <p:ph type="body" sz="quarter" idx="13"/>
            <p:custDataLst>
              <p:tags r:id="rId3"/>
            </p:custDataLst>
          </p:nvPr>
        </p:nvSpPr>
        <p:spPr>
          <a:xfrm>
            <a:off x="1524000" y="307340"/>
            <a:ext cx="9144000" cy="2759710"/>
          </a:xfrm>
        </p:spPr>
        <p:txBody>
          <a:bodyPr wrap="square">
            <a:normAutofit/>
          </a:bodyPr>
          <a:lstStyle/>
          <a:p>
            <a:r>
              <a:rPr lang="zh-CN" altLang="en-US">
                <a:sym typeface="+mn-ea"/>
              </a:rPr>
              <a:t>PART03</a:t>
            </a:r>
            <a:endParaRPr lang="zh-CN" altLang="en-US">
              <a:sym typeface="+mn-ea"/>
            </a:endParaRPr>
          </a:p>
        </p:txBody>
      </p:sp>
    </p:spTree>
    <p:custDataLst>
      <p:tags r:id="rId4"/>
    </p:custDataLst>
  </p:cSld>
  <p:clrMapOvr>
    <a:masterClrMapping/>
  </p:clrMapOvr>
  <p:transition/>
  <p:timing/>
</p:sld>
</file>

<file path=ppt/slides/slide13.xml><?xml version="1.0" encoding="utf-8"?>
<p:sld xmlns:a="http://schemas.openxmlformats.org/drawingml/2006/main" xmlns:r="http://schemas.openxmlformats.org/officeDocument/2006/relationships" xmlns:m="http://schemas.openxmlformats.org/officeDocument/2006/math" xmlns:w="http://schemas.openxmlformats.org/wordprocessingml/2006/main" xmlns:wp="http://schemas.openxmlformats.org/drawingml/2006/wordprocessingDrawing" xmlns:a14="http://schemas.microsoft.com/office/drawing/2010/main" xmlns:mc="http://schemas.openxmlformats.org/markup-compatibility/2006" xmlns:p14="http://schemas.microsoft.com/office/powerpoint/2010/main" xmlns:p15="http://schemas.microsoft.com/office/powerpoint/2012/main" xmlns:p159="http://schemas.microsoft.com/office/powerpoint/2015/09/main" xmlns:p="http://schemas.openxmlformats.org/presentationml/2006/main">
  <p:cSld name="">
    <p:spTree>
      <p:nvGrpSpPr>
        <p:cNvPr id="1" name="" title=""/>
        <p:cNvGrpSpPr/>
        <p:nvPr/>
      </p:nvGrpSpPr>
      <p:grpSpPr>
        <a:xfrm>
          <a:off x="0" y="0"/>
          <a:ext cx="0" cy="0"/>
        </a:xfrm>
      </p:grpSpPr>
      <p:sp>
        <p:nvSpPr>
          <p:cNvPr id="2" name="New shape" title=""/>
          <p:cNvSpPr/>
          <p:nvPr/>
        </p:nvSpPr>
        <p:spPr>
          <a:xfrm>
            <a:off x="635000" y="635000"/>
            <a:ext cx="10922000" cy="5588000"/>
          </a:xfrm>
          <a:noFill/>
          <a:ln>
            <a:noFill/>
          </a:ln>
        </p:spPr>
        <p:style>
          <a:lnRef idx="2">
            <a:schemeClr val="accent1">
              <a:shade val="50000"/>
            </a:schemeClr>
          </a:lnRef>
          <a:fillRef idx="1">
            <a:schemeClr val="accent1"/>
          </a:fillRef>
          <a:effectRef idx="0">
            <a:schemeClr val="accent1"/>
          </a:effectRef>
          <a:fontRef idx="minor">
            <a:schemeClr val="lt1"/>
          </a:fontRef>
        </p:style>
        <p:txBody>
          <a:bodyPr rtlCol="0" anchor="ctr"/>
          <a:lstStyle/>
          <a:p>
            <a:r>
              <a:rPr sz="1500" b="1">
                <a:solidFill>
                  <a:srgbClr val="000000"/>
                </a:solidFill>
                <a:latin typeface="Arial"/>
              </a:rPr>
              <a:t>以上内容仅为本文档的试下载部分，为可阅读页数的一半内容。如要下载或阅读全文，请访问：</a:t>
            </a:r>
            <a:r>
              <a:rPr sz="1500" b="1">
                <a:solidFill>
                  <a:srgbClr val="000000"/>
                </a:solidFill>
                <a:latin typeface="Arial"/>
                <a:hlinkClick r:id="rId2"/>
              </a:rPr>
              <a:t>https://d.book118.com/948064020057006022</a:t>
            </a:r>
          </a:p>
        </p:txBody>
      </p:sp>
    </p:spTree>
  </p:cSld>
  <p:clrMapOvr>
    <a:masterClrMapping/>
  </p:clrMapOvr>
  <p:transition/>
  <p:timing/>
</p:sld>
</file>

<file path=ppt/tags/tag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1"/>
  <p:tag name="KSO_WM_UNIT_INDEX" val="1"/>
  <p:tag name="KSO_WM_UNIT_LAYERLEVEL" val="1"/>
  <p:tag name="KSO_WM_UNIT_TYPE" val="i"/>
</p:tagLst>
</file>

<file path=ppt/tags/tag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80"/>
</p:tagLst>
</file>

<file path=ppt/tags/tag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*"/>
  <p:tag name="KSO_WM_UNIT_LAYERLEVEL" val="1"/>
</p:tagLst>
</file>

<file path=ppt/tags/tag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f*4"/>
  <p:tag name="KSO_WM_UNIT_INDEX" val="4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*i*2"/>
  <p:tag name="KSO_WM_UNIT_INDEX" val="2"/>
  <p:tag name="KSO_WM_UNIT_LAYERLEVEL" val="1"/>
  <p:tag name="KSO_WM_UNIT_TYPE" val="i"/>
</p:tagLst>
</file>

<file path=ppt/tags/tag1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1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30"/>
</p:tagLst>
</file>

<file path=ppt/tags/tag1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2**"/>
  <p:tag name="KSO_WM_UNIT_LAYERLEVEL" val="1"/>
</p:tagLst>
</file>

<file path=ppt/tags/tag1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i*1"/>
  <p:tag name="KSO_WM_UNIT_INDEX" val="1"/>
  <p:tag name="KSO_WM_UNIT_LAYERLEVEL" val="1"/>
  <p:tag name="KSO_WM_UNIT_TYPE" val="i"/>
</p:tagLst>
</file>

<file path=ppt/tags/tag1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标题"/>
  <p:tag name="KSO_WM_UNIT_TYPE" val="a"/>
  <p:tag name="KSO_WM_UNIT_VALUE" val="3"/>
</p:tagLst>
</file>

<file path=ppt/tags/tag1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副标题"/>
  <p:tag name="KSO_WM_UNIT_TYPE" val="b"/>
  <p:tag name="KSO_WM_UNIT_VALUE" val="10"/>
</p:tagLst>
</file>

<file path=ppt/tags/tag1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1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3**"/>
  <p:tag name="KSO_WM_UNIT_LAYERLEVEL" val="1"/>
</p:tagLst>
</file>

<file path=ppt/tags/tag2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i*1"/>
  <p:tag name="KSO_WM_UNIT_INDEX" val="1"/>
  <p:tag name="KSO_WM_UNIT_LAYERLEVEL" val="1"/>
  <p:tag name="KSO_WM_UNIT_TYPE" val="i"/>
</p:tagLst>
</file>

<file path=ppt/tags/tag2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14"/>
</p:tagLst>
</file>

<file path=ppt/tags/tag2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4**"/>
  <p:tag name="KSO_WM_UNIT_LAYERLEVEL" val="1"/>
</p:tagLst>
</file>

<file path=ppt/tags/tag26.xml><?xml version="1.0" encoding="utf-8"?>
<p:tagLst xmlns:p="http://schemas.openxmlformats.org/presentationml/2006/main">
  <p:tag name="KSO_WM_BEAUTIFY_FLAG" val="#wm#"/>
  <p:tag name="KSO_WM_TAG_VERSION" val="1.0"/>
  <p:tag name="KSO_WM_UNIT_COMPATIBLE" val="1"/>
  <p:tag name="KSO_WM_UNIT_DIAGRAM_ISNUMVISUAL" val="0"/>
  <p:tag name="KSO_WM_UNIT_DIAGRAM_ISREFERUNIT" val="0"/>
  <p:tag name="KSO_WM_UNIT_HIGHLIGHT" val="0"/>
  <p:tag name="KSO_WM_UNIT_ID" val="_4*e*1"/>
  <p:tag name="KSO_WM_UNIT_INDEX" val="1"/>
  <p:tag name="KSO_WM_UNIT_LAYERLEVEL" val="1"/>
  <p:tag name="KSO_WM_UNIT_NOCLEAR" val="0"/>
  <p:tag name="KSO_WM_UNIT_PRESET_TEXT" val="节编号"/>
  <p:tag name="KSO_WM_UNIT_TYPE" val="e"/>
  <p:tag name="KSO_WM_UNIT_VALUE" val="13"/>
</p:tagLst>
</file>

<file path=ppt/tags/tag2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2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2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f*2"/>
  <p:tag name="KSO_WM_UNIT_INDEX" val="2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160"/>
</p:tagLst>
</file>

<file path=ppt/tags/tag3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5**"/>
  <p:tag name="KSO_WM_UNIT_LAYERLEVEL" val="1"/>
</p:tagLst>
</file>

<file path=ppt/tags/tag3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3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1_1"/>
  <p:tag name="KSO_WM_UNIT_INDEX" val="1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1_1"/>
  <p:tag name="KSO_WM_UNIT_INDEX" val="1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a*2_1"/>
  <p:tag name="KSO_WM_UNIT_INDEX" val="2_1"/>
  <p:tag name="KSO_WM_UNIT_ISCONTENTSTITLE" val="0"/>
  <p:tag name="KSO_WM_UNIT_ISNUMDGMTITLE" val="0"/>
  <p:tag name="KSO_WM_UNIT_LAYERLEVEL" val="1_1"/>
  <p:tag name="KSO_WM_UNIT_NOCLEAR" val="0"/>
  <p:tag name="KSO_WM_UNIT_PRESET_TEXT" val="单击此处编辑母版文本样式"/>
  <p:tag name="KSO_WM_UNIT_TYPE" val="h_a"/>
  <p:tag name="KSO_WM_UNIT_VALUE" val="19"/>
</p:tagLst>
</file>

<file path=ppt/tags/tag3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h_f*2_1"/>
  <p:tag name="KSO_WM_UNIT_INDEX" val="2_1"/>
  <p:tag name="KSO_WM_UNIT_LAYERLEVEL" val="1_1"/>
  <p:tag name="KSO_WM_UNIT_NOCLEAR" val="0"/>
  <p:tag name="KSO_WM_UNIT_PRESET_TEXT" val="单击此处编辑母版文本样式&#10;二级&#10;三级&#10;四级&#10;五级"/>
  <p:tag name="KSO_WM_UNIT_SUBTYPE" val="a"/>
  <p:tag name="KSO_WM_UNIT_TYPE" val="h_f"/>
  <p:tag name="KSO_WM_UNIT_VALUE" val="128"/>
</p:tagLst>
</file>

<file path=ppt/tags/tag3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3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6**"/>
  <p:tag name="KSO_WM_UNIT_LAYERLEVEL" val="1"/>
</p:tagLst>
</file>

<file path=ppt/tags/tag4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4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7**"/>
  <p:tag name="KSO_WM_UNIT_LAYERLEVEL" val="1"/>
</p:tagLst>
</file>

<file path=ppt/tags/tag4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8**"/>
  <p:tag name="KSO_WM_UNIT_LAYERLEVEL" val="1"/>
</p:tagLst>
</file>

<file path=ppt/tags/tag4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f*1"/>
  <p:tag name="KSO_WM_UNIT_INDEX" val="1"/>
  <p:tag name="KSO_WM_UNIT_LAYERLEVEL" val="1"/>
  <p:tag name="KSO_WM_UNIT_NOCLEAR" val="0"/>
  <p:tag name="KSO_WM_UNIT_PRESET_TEXT" val="单击此处编辑母版文本样式&#10;二级&#10;三级&#10;四级&#10;五级"/>
  <p:tag name="KSO_WM_UNIT_SUBTYPE" val="a"/>
  <p:tag name="KSO_WM_UNIT_TYPE" val="f"/>
  <p:tag name="KSO_WM_UNIT_VALUE" val="396"/>
</p:tagLst>
</file>

<file path=ppt/tags/tag4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9**"/>
  <p:tag name="KSO_WM_UNIT_LAYERLEVEL" val="1"/>
</p:tagLst>
</file>

<file path=ppt/tags/tag5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20"/>
</p:tagLst>
</file>

<file path=ppt/tags/tag5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副标题样式"/>
  <p:tag name="KSO_WM_UNIT_TYPE" val="b"/>
  <p:tag name="KSO_WM_UNIT_VALUE" val="40"/>
</p:tagLst>
</file>

<file path=ppt/tags/tag5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6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0**"/>
  <p:tag name="KSO_WM_UNIT_LAYERLEVEL" val="1"/>
</p:tagLst>
</file>

<file path=ppt/tags/tag57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1"/>
  <p:tag name="KSO_WM_UNIT_INDEX" val="1"/>
  <p:tag name="KSO_WM_UNIT_LAYERLEVEL" val="1"/>
  <p:tag name="KSO_WM_UNIT_TYPE" val="i"/>
</p:tagLst>
</file>

<file path=ppt/tags/tag5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  <p:tag name="KSO_WM_UNIT_VALUE" val="30"/>
</p:tagLst>
</file>

<file path=ppt/tags/tag5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  <p:tag name="KSO_WM_UNIT_NOCLEAR" val="0"/>
</p:tagLst>
</file>

<file path=ppt/tags/tag6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1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*"/>
  <p:tag name="KSO_WM_UNIT_LAYERLEVEL" val="1"/>
</p:tagLst>
</file>

<file path=ppt/tags/tag62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2"/>
  <p:tag name="KSO_WM_UNIT_INDEX" val="2"/>
  <p:tag name="KSO_WM_UNIT_LAYERLEVEL" val="1"/>
  <p:tag name="KSO_WM_UNIT_NOCLEAR" val="0"/>
  <p:tag name="KSO_WM_UNIT_PRESET_TEXT" val="公司名占位符"/>
  <p:tag name="KSO_WM_UNIT_SUBTYPE" val="g"/>
  <p:tag name="KSO_WM_UNIT_TYPE" val="f"/>
  <p:tag name="KSO_WM_UNIT_VALUE" val="96"/>
</p:tagLst>
</file>

<file path=ppt/tags/tag63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f*5"/>
  <p:tag name="KSO_WM_UNIT_INDEX" val="5"/>
  <p:tag name="KSO_WM_UNIT_LAYERLEVEL" val="1"/>
  <p:tag name="KSO_WM_UNIT_NOCLEAR" val="0"/>
  <p:tag name="KSO_WM_UNIT_PRESET_TEXT" val="署名占位符"/>
  <p:tag name="KSO_WM_UNIT_SUBTYPE" val="b"/>
  <p:tag name="KSO_WM_UNIT_TYPE" val="f"/>
  <p:tag name="KSO_WM_UNIT_VALUE" val="8"/>
</p:tagLst>
</file>

<file path=ppt/tags/tag64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11*i*2"/>
  <p:tag name="KSO_WM_UNIT_INDEX" val="2"/>
  <p:tag name="KSO_WM_UNIT_LAYERLEVEL" val="1"/>
  <p:tag name="KSO_WM_UNIT_TYPE" val="i"/>
</p:tagLst>
</file>

<file path=ppt/tags/tag65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i*1"/>
  <p:tag name="KSO_WM_UNIT_INDEX" val="1"/>
  <p:tag name="KSO_WM_UNIT_LAYERLEVEL" val="1"/>
  <p:tag name="KSO_WM_UNIT_TYPE" val="i"/>
</p:tagLst>
</file>

<file path=ppt/tags/tag6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此处编辑母版标题样式"/>
  <p:tag name="KSO_WM_UNIT_TYPE" val="a"/>
</p:tagLst>
</file>

<file path=ppt/tags/tag6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_0*f*1"/>
  <p:tag name="KSO_WM_UNIT_INDEX" val="1"/>
  <p:tag name="KSO_WM_UNIT_LAYERLEVEL" val="1"/>
  <p:tag name="KSO_WM_UNIT_NOCLEAR" val="0"/>
  <p:tag name="KSO_WM_UNIT_PRESET_TEXT" val="单击此处编辑母版文本样式&#13;二级&#13;三级&#13;四级&#13;五级"/>
  <p:tag name="KSO_WM_UNIT_SUBTYPE" val="a"/>
  <p:tag name="KSO_WM_UNIT_TYPE" val="f"/>
</p:tagLst>
</file>

<file path=ppt/tags/tag68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69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0.xml><?xml version="1.0" encoding="utf-8"?>
<p:tagLst xmlns:p="http://schemas.openxmlformats.org/presentationml/2006/main">
  <p:tag name="KSO_WM_BEAUTIFY_FLAG" val="#wm#"/>
  <p:tag name="KSO_WM_TAG_VERSION" val="1.0"/>
  <p:tag name="KSO_WM_UNIT_COMPATIBLE" val="0"/>
  <p:tag name="KSO_WM_UNIT_DIAGRAM_ISNUMVISUAL" val="0"/>
  <p:tag name="KSO_WM_UNIT_DIAGRAM_ISREFERUNIT" val="0"/>
  <p:tag name="KSO_WM_UNIT_HIGHLIGHT" val="0"/>
  <p:tag name="KSO_WM_UNIT_ID" val="_0**"/>
  <p:tag name="KSO_WM_UNIT_LAYERLEVEL" val="1"/>
</p:tagLst>
</file>

<file path=ppt/tags/tag71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2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文档标题"/>
  <p:tag name="KSO_WM_UNIT_TYPE" val="a"/>
  <p:tag name="KSO_WM_UNIT_VALUE" val="30"/>
</p:tagLst>
</file>

<file path=ppt/tags/tag7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WPS,a click to unlimited possibilities"/>
  <p:tag name="KSO_WM_UNIT_TYPE" val="b"/>
  <p:tag name="KSO_WM_UNIT_VALUE" val="80"/>
</p:tagLst>
</file>

<file path=ppt/tags/tag7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2"/>
  <p:tag name="KSO_WM_UNIT_INDEX" val="2"/>
  <p:tag name="KSO_WM_UNIT_LAYERLEVEL" val="1"/>
  <p:tag name="KSO_WM_UNIT_NOCLEAR" val="0"/>
  <p:tag name="KSO_WM_UNIT_PRESET_TEXT" val="YOUR LOGO"/>
  <p:tag name="KSO_WM_UNIT_SUBTYPE" val="g"/>
  <p:tag name="KSO_WM_UNIT_TYPE" val="f"/>
  <p:tag name="KSO_WM_UNIT_VALUE" val="96"/>
</p:tagLst>
</file>

<file path=ppt/tags/tag7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1*f*1"/>
  <p:tag name="KSO_WM_UNIT_INDEX" val="1"/>
  <p:tag name="KSO_WM_UNIT_LAYERLEVEL" val="1"/>
  <p:tag name="KSO_WM_UNIT_NOCLEAR" val="0"/>
  <p:tag name="KSO_WM_UNIT_PRESET_TEXT" val="汇报人：WPS"/>
  <p:tag name="KSO_WM_UNIT_SUBTYPE" val="b"/>
  <p:tag name="KSO_WM_UNIT_TYPE" val="f"/>
  <p:tag name="KSO_WM_UNIT_VALUE" val="19"/>
</p:tagLst>
</file>

<file path=ppt/tags/tag76.xml><?xml version="1.0" encoding="utf-8"?>
<p:tagLst xmlns:p="http://schemas.openxmlformats.org/presentationml/2006/main">
  <p:tag name="KSO_WM_BEAUTIFY_FLAG" val="#wm#"/>
  <p:tag name="KSO_WM_SLIDE_ID" val="custom20230983_1"/>
  <p:tag name="KSO_WM_SLIDE_INDEX" val="1"/>
  <p:tag name="KSO_WM_SLIDE_ITEM_CNT" val="0"/>
  <p:tag name="KSO_WM_SLIDE_LAYOUT" val="a_b_f"/>
  <p:tag name="KSO_WM_SLIDE_LAYOUT_CNT" val="1_1_2"/>
  <p:tag name="KSO_WM_SLIDE_SUBTYPE" val="pureTxt"/>
  <p:tag name="KSO_WM_SLIDE_TYPE" val="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  <p:tag name="KSO_WM_TEMPLATE_THUMBS_INDEX" val="1、9"/>
</p:tagLst>
</file>

<file path=ppt/tags/tag77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a*1"/>
  <p:tag name="KSO_WM_UNIT_INDEX" val="1"/>
  <p:tag name="KSO_WM_UNIT_ISCONTENTSTITLE" val="1"/>
  <p:tag name="KSO_WM_UNIT_ISNUMDGMTITLE" val="0"/>
  <p:tag name="KSO_WM_UNIT_LAYERLEVEL" val="1"/>
  <p:tag name="KSO_WM_UNIT_NOCLEAR" val="0"/>
  <p:tag name="KSO_WM_UNIT_PRESET_TEXT" val="目录"/>
  <p:tag name="KSO_WM_UNIT_TEXT_FILL_FORE_SCHEMECOLOR_INDEX" val="6"/>
  <p:tag name="KSO_WM_UNIT_TEXT_FILL_TYPE" val="1"/>
  <p:tag name="KSO_WM_UNIT_TYPE" val="a"/>
  <p:tag name="KSO_WM_UNIT_USESOURCEFORMAT_APPLY" val="0"/>
  <p:tag name="KSO_WM_UNIT_VALUE" val="3"/>
</p:tagLst>
</file>

<file path=ppt/tags/tag78.xml><?xml version="1.0" encoding="utf-8"?>
<p:tagLst xmlns:p="http://schemas.openxmlformats.org/presentationml/2006/main">
  <p:tag name="KSO_WM_BEAUTIFY_FLAG" val="#wm#"/>
  <p:tag name="KSO_WM_DIAGRAM_GROUP_CODE" val="l1-1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b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CONTENTS"/>
  <p:tag name="KSO_WM_UNIT_TEXT_FILL_FORE_SCHEMECOLOR_INDEX" val="6"/>
  <p:tag name="KSO_WM_UNIT_TEXT_FILL_TYPE" val="1"/>
  <p:tag name="KSO_WM_UNIT_TYPE" val="b"/>
  <p:tag name="KSO_WM_UNIT_USESOURCEFORMAT_APPLY" val="0"/>
  <p:tag name="KSO_WM_UNIT_VALUE" val="10"/>
</p:tagLst>
</file>

<file path=ppt/tags/tag7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5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1_2"/>
  <p:tag name="KSO_WM_UNIT_INDEX" val="1_1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1_1"/>
  <p:tag name="KSO_WM_UNIT_INDEX" val="1_1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2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5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2_2"/>
  <p:tag name="KSO_WM_UNIT_INDEX" val="1_2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2_1"/>
  <p:tag name="KSO_WM_UNIT_INDEX" val="1_2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5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3_2"/>
  <p:tag name="KSO_WM_UNIT_INDEX" val="1_3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3_1"/>
  <p:tag name="KSO_WM_UNIT_INDEX" val="1_3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88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5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8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4_2"/>
  <p:tag name="KSO_WM_UNIT_INDEX" val="1_4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4_1"/>
  <p:tag name="KSO_WM_UNIT_INDEX" val="1_4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.20000000298023224,&quot;colorType&quot;:1,&quot;foreColorIndex&quot;:7,&quot;pos&quot;:0,&quot;transparency&quot;:0},{&quot;brightness&quot;:0,&quot;colorType&quot;:1,&quot;foreColorIndex&quot;:6,&quot;pos&quot;:0.5,&quot;transparency&quot;:0},{&quot;brightness&quot;:0,&quot;colorType&quot;:1,&quot;foreColorIndex&quot;:5,&quot;pos&quot;:1,&quot;transparency&quot;:0}],&quot;type&quot;:3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custom20230983_5*l_h_i*1_5_1"/>
  <p:tag name="KSO_WM_UNIT_INDEX" val="1_5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i*1_5_2"/>
  <p:tag name="KSO_WM_UNIT_INDEX" val="1_5_2"/>
  <p:tag name="KSO_WM_UNIT_LAYERLEVEL" val="1_1_1"/>
  <p:tag name="KSO_WM_UNIT_SUBTYPE" val="d"/>
  <p:tag name="KSO_WM_UNIT_TEXT_FILL_FORE_SCHEMECOLOR_INDEX" val="2"/>
  <p:tag name="KSO_WM_UNIT_TEXT_FILL_TYPE" val="1"/>
  <p:tag name="KSO_WM_UNIT_TYPE" val="l_h_i"/>
  <p:tag name="KSO_WM_UNIT_USESOURCEFORMAT_APPLY" val="0"/>
</p:tagLst>
</file>

<file path=ppt/tags/tag9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424.2,&quot;width&quot;:480.5}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5*l_h_a*1_5_1"/>
  <p:tag name="KSO_WM_UNIT_INDEX" val="1_5_1"/>
  <p:tag name="KSO_WM_UNIT_ISCONTENTSTITLE" val="0"/>
  <p:tag name="KSO_WM_UNIT_ISNUMDGMTITLE" val="0"/>
  <p:tag name="KSO_WM_UNIT_LAYERLEVEL" val="1_1_1"/>
  <p:tag name="KSO_WM_UNIT_NOCLEAR" val="0"/>
  <p:tag name="KSO_WM_UNIT_PRESET_TEXT" val="单击添加目录项标题"/>
  <p:tag name="KSO_WM_UNIT_TEXT_FILL_FORE_SCHEMECOLOR_INDEX" val="2"/>
  <p:tag name="KSO_WM_UNIT_TEXT_FILL_TYPE" val="1"/>
  <p:tag name="KSO_WM_UNIT_TYPE" val="l_h_a"/>
  <p:tag name="KSO_WM_UNIT_USESOURCEFORMAT_APPLY" val="0"/>
  <p:tag name="KSO_WM_UNIT_VALUE" val="10"/>
</p:tagLst>
</file>

<file path=ppt/tags/tag94.xml><?xml version="1.0" encoding="utf-8"?>
<p:tagLst xmlns:p="http://schemas.openxmlformats.org/presentationml/2006/main">
  <p:tag name="KSO_WM_BEAUTIFY_FLAG" val="#wm#"/>
  <p:tag name="KSO_WM_DIAGRAM_GROUP_CODE" val="l1-1"/>
  <p:tag name="KSO_WM_SLIDE_DIAGTYPE" val="l"/>
  <p:tag name="KSO_WM_SLIDE_ID" val="custom20230983_5"/>
  <p:tag name="KSO_WM_SLIDE_INDEX" val="5"/>
  <p:tag name="KSO_WM_SLIDE_ITEM_CNT" val="5"/>
  <p:tag name="KSO_WM_SLIDE_LAYOUT" val="a_b_l"/>
  <p:tag name="KSO_WM_SLIDE_LAYOUT_CNT" val="1_1_1"/>
  <p:tag name="KSO_WM_SLIDE_SUBTYPE" val="diag"/>
  <p:tag name="KSO_WM_SLIDE_TYPE" val="contents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5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96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1"/>
  <p:tag name="KSO_WM_UNIT_TYPE" val="e"/>
  <p:tag name="KSO_WM_UNIT_VALUE" val="13"/>
</p:tagLst>
</file>

<file path=ppt/tags/tag97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9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1_1"/>
  <p:tag name="KSO_WM_UNIT_INDEX" val="1_1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99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1_2"/>
  <p:tag name="KSO_WM_UNIT_INDEX" val="1_1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2_1"/>
  <p:tag name="KSO_WM_UNIT_INDEX" val="1_2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1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2_2"/>
  <p:tag name="KSO_WM_UNIT_INDEX" val="1_2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3_1"/>
  <p:tag name="KSO_WM_UNIT_INDEX" val="1_3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3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3_2"/>
  <p:tag name="KSO_WM_UNIT_INDEX" val="1_3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4,&quot;transparency&quot;:0},&quot;type&quot;:1},&quot;glow&quot;:{&quot;colorType&quot;:0},&quot;line&quot;:{&quot;type&quot;:0},&quot;shadow&quot;:{&quot;brightness&quot;:0,&quot;colorType&quot;:1,&quot;foreColorIndex&quot;:5,&quot;transparency&quot;:0.699999988079071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14"/>
  <p:tag name="KSO_WM_UNIT_FILL_TYPE" val="1"/>
  <p:tag name="KSO_WM_UNIT_HIGHLIGHT" val="0"/>
  <p:tag name="KSO_WM_UNIT_ID" val="diagram20231310_3*l_h_i*1_4_1"/>
  <p:tag name="KSO_WM_UNIT_INDEX" val="1_4_1"/>
  <p:tag name="KSO_WM_UNIT_LAYERLEVEL" val="1_1_1"/>
  <p:tag name="KSO_WM_UNIT_SHADOW_SCHEMECOLOR_INDEX" val="5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5.xml><?xml version="1.0" encoding="utf-8"?>
<p:tagLst xmlns:p="http://schemas.openxmlformats.org/presentationml/2006/main">
  <p:tag name="KSO_WM_BEAUTIFY_FLAG" val="#wm#"/>
  <p:tag name="KSO_WM_DIAGRAM_COLOR_MATCH_VALUE" val="{&quot;shape&quot;:{&quot;fill&quot;:{&quot;gradient&quot;:[{&quot;brightness&quot;:0,&quot;colorType&quot;:1,&quot;foreColorIndex&quot;:5,&quot;pos&quot;:0,&quot;transparency&quot;:0},{&quot;brightness&quot;:-0.25,&quot;colorType&quot;:1,&quot;foreColorIndex&quot;:5,&quot;pos&quot;:1,&quot;transparency&quot;:0}],&quot;type&quot;:3},&quot;glow&quot;:{&quot;colorType&quot;:0},&quot;line&quot;:{&quot;type&quot;:0},&quot;shadow&quot;:{&quot;brightness&quot;:0,&quot;colorType&quot;:2,&quot;rgb&quot;:&quot;#4575f0&quot;,&quot;transparency&quot;:0.550000011920929},&quot;threeD&quot;:{&quot;curvedSurface&quot;:{&quot;brightness&quot;:0,&quot;colorType&quot;:2,&quot;rgb&quot;:&quot;#000000&quot;},&quot;depth&quot;:{&quot;colorType&quot;:0}}},&quot;text&quot;:{&quot;fill&quot;:{&quot;solid&quot;:{&quot;brightness&quot;:0.2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10_3*l_h_i*1_4_2"/>
  <p:tag name="KSO_WM_UNIT_INDEX" val="1_4_2"/>
  <p:tag name="KSO_WM_UNIT_LAYERLEVEL" val="1_1_1"/>
  <p:tag name="KSO_WM_UNIT_TEXT_FILL_FORE_SCHEMECOLOR_INDEX" val="13"/>
  <p:tag name="KSO_WM_UNIT_TEXT_FILL_TYPE" val="1"/>
  <p:tag name="KSO_WM_UNIT_TYPE" val="l_h_i"/>
  <p:tag name="KSO_WM_UNIT_USESOURCEFORMAT_APPLY" val="0"/>
</p:tagLst>
</file>

<file path=ppt/tags/tag10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3_1"/>
  <p:tag name="KSO_WM_UNIT_INDEX" val="1_3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4_1"/>
  <p:tag name="KSO_WM_UNIT_INDEX" val="1_4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1_1"/>
  <p:tag name="KSO_WM_UNIT_INDEX" val="1_1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0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630.8979527559055,&quot;width&quot;:887.462125984252}"/>
  <p:tag name="KSO_WM_TAG_VERSION" val="3.0"/>
  <p:tag name="KSO_WM_TEMPLATE_CATEGORY" val="diagram"/>
  <p:tag name="KSO_WM_TEMPLATE_INDEX" val="20231310"/>
  <p:tag name="KSO_WM_UNIT_COMPATIBLE" val="0"/>
  <p:tag name="KSO_WM_UNIT_DIAGRAM_ISNUMVISUAL" val="0"/>
  <p:tag name="KSO_WM_UNIT_DIAGRAM_ISREFERUNIT" val="0"/>
  <p:tag name="KSO_WM_UNIT_HIGHLIGHT" val="0"/>
  <p:tag name="KSO_WM_UNIT_ID" val="diagram20231310_3*l_h_f*1_2_1"/>
  <p:tag name="KSO_WM_UNIT_INDEX" val="1_2_1"/>
  <p:tag name="KSO_WM_UNIT_LAYERLEVEL" val="1_1_1"/>
  <p:tag name="KSO_WM_UNIT_NOCLEAR" val="0"/>
  <p:tag name="KSO_WM_UNIT_PRESET_TEXT" val="单击此处输入你的正文，文字是您思想的提炼。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</p:tagLst>
</file>

<file path=ppt/tags/tag110.xml><?xml version="1.0" encoding="utf-8"?>
<p:tagLst xmlns:p="http://schemas.openxmlformats.org/presentationml/2006/main">
  <p:tag name="KSO_WM_TEMPLATE_CATEGORY" val="custom"/>
  <p:tag name="KSO_WM_TEMPLATE_INDEX" val="20230983"/>
</p:tagLst>
</file>

<file path=ppt/tags/tag11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1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1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23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27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28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2"/>
  <p:tag name="KSO_WM_UNIT_TYPE" val="e"/>
  <p:tag name="KSO_WM_UNIT_VALUE" val="13"/>
</p:tagLst>
</file>

<file path=ppt/tags/tag129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30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-0.5,&quot;colorType&quot;:1,&quot;foreColorIndex&quot;:5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485_4*l_h_i*1_1_1"/>
  <p:tag name="KSO_WM_UNIT_INDEX" val="1_1_1"/>
  <p:tag name="KSO_WM_UNIT_LAYERLEVEL" val="1_1_1"/>
  <p:tag name="KSO_WM_UNIT_PRESET_TEXT" val="添加标题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-0.5,&quot;colorType&quot;:1,&quot;foreColorIndex&quot;:6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485_4*l_h_i*1_2_1"/>
  <p:tag name="KSO_WM_UNIT_INDEX" val="1_2_1"/>
  <p:tag name="KSO_WM_UNIT_LAYERLEVEL" val="1_1_1"/>
  <p:tag name="KSO_WM_UNIT_PRESET_TEXT" val="添加标题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.400000005960464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485_4*l_h_i*1_4_1"/>
  <p:tag name="KSO_WM_UNIT_INDEX" val="1_4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10,&quot;transparency&quot;:0},&quot;type&quot;:1},&quot;glow&quot;:{&quot;colorType&quot;:0},&quot;line&quot;:{&quot;type&quot;:0},&quot;shadow&quot;:{&quot;brightness&quot;:-0.5,&quot;colorType&quot;:1,&quot;foreColorIndex&quot;:7,&quot;transparency&quot;:0.6000000238418579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FILL_FORE_SCHEMECOLOR_INDEX" val="10"/>
  <p:tag name="KSO_WM_UNIT_FILL_TYPE" val="1"/>
  <p:tag name="KSO_WM_UNIT_HIGHLIGHT" val="0"/>
  <p:tag name="KSO_WM_UNIT_ID" val="diagram20231485_4*l_h_i*1_3_1"/>
  <p:tag name="KSO_WM_UNIT_INDEX" val="1_3_1"/>
  <p:tag name="KSO_WM_UNIT_LAYERLEVEL" val="1_1_1"/>
  <p:tag name="KSO_WM_UNIT_PRESET_TEXT" val="添加标题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3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2_1"/>
  <p:tag name="KSO_WM_UNIT_INDEX" val="1_2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5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1_1"/>
  <p:tag name="KSO_WM_UNIT_INDEX" val="1_1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3_1"/>
  <p:tag name="KSO_WM_UNIT_INDEX" val="1_3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7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4"/>
  <p:tag name="KSO_WM_DIAGRAM_GROUP_CODE" val="l1-1"/>
  <p:tag name="KSO_WM_DIAGRAM_MAX_ITEMCNT" val="6"/>
  <p:tag name="KSO_WM_DIAGRAM_MIN_ITEMCNT" val="1"/>
  <p:tag name="KSO_WM_DIAGRAM_VERSION" val="3"/>
  <p:tag name="KSO_WM_DIAGRAM_VIRTUALLY_FRAME" val="{&quot;height&quot;:254.35,&quot;width&quot;:913.65}"/>
  <p:tag name="KSO_WM_TAG_VERSION" val="3.0"/>
  <p:tag name="KSO_WM_TEMPLATE_CATEGORY" val="diagram"/>
  <p:tag name="KSO_WM_TEMPLATE_INDEX" val="20231485"/>
  <p:tag name="KSO_WM_UNIT_COMPATIBLE" val="0"/>
  <p:tag name="KSO_WM_UNIT_DIAGRAM_ISNUMVISUAL" val="0"/>
  <p:tag name="KSO_WM_UNIT_DIAGRAM_ISREFERUNIT" val="0"/>
  <p:tag name="KSO_WM_UNIT_HIGHLIGHT" val="0"/>
  <p:tag name="KSO_WM_UNIT_ID" val="diagram20231485_4*l_h_f*1_4_1"/>
  <p:tag name="KSO_WM_UNIT_INDEX" val="1_4_1"/>
  <p:tag name="KSO_WM_UNIT_LAYERLEVEL" val="1_1_1"/>
  <p:tag name="KSO_WM_UNIT_NOCLEAR" val="0"/>
  <p:tag name="KSO_WM_UNIT_PRESET_TEXT" val="单击此处输入你的项正文文字是您思想的提炼，请尽量言简意赅的阐述观点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56"/>
</p:tagLst>
</file>

<file path=ppt/tags/tag138.xml><?xml version="1.0" encoding="utf-8"?>
<p:tagLst xmlns:p="http://schemas.openxmlformats.org/presentationml/2006/main">
  <p:tag name="KSO_WM_TEMPLATE_CATEGORY" val="custom"/>
  <p:tag name="KSO_WM_TEMPLATE_INDEX" val="20230983"/>
</p:tagLst>
</file>

<file path=ppt/tags/tag13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4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3_2"/>
  <p:tag name="KSO_WM_UNIT_INDEX" val="1_3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4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7,&quot;transparency&quot;:0},&quot;type&quot;:1},&quot;glow&quot;:{&quot;colorType&quot;:0},&quot;line&quot;:{&quot;type&quot;:0},&quot;shadow&quot;:{&quot;brightness&quot;:0,&quot;colorType&quot;:1,&quot;foreColorIndex&quot;:7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3"/>
  <p:tag name="KSO_WM_UNIT_INDEX" val="1_3_3"/>
  <p:tag name="KSO_WM_UNIT_LAYERLEVEL" val="1_1_1"/>
  <p:tag name="KSO_WM_UNIT_SHADOW_SCHEMECOLOR_INDEX" val="7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7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7"/>
  <p:tag name="KSO_WM_UNIT_FILL_TYPE" val="1"/>
  <p:tag name="KSO_WM_UNIT_HIGHLIGHT" val="0"/>
  <p:tag name="KSO_WM_UNIT_ID" val="diagram20231301_3*l_h_i*1_3_1"/>
  <p:tag name="KSO_WM_UNIT_INDEX" val="1_3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6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3_1"/>
  <p:tag name="KSO_WM_UNIT_INDEX" val="1_3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4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1_2"/>
  <p:tag name="KSO_WM_UNIT_INDEX" val="1_1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8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5,&quot;transparency&quot;:0},&quot;type&quot;:1},&quot;glow&quot;:{&quot;colorType&quot;:0},&quot;line&quot;:{&quot;type&quot;:0},&quot;shadow&quot;:{&quot;brightness&quot;:0,&quot;colorType&quot;:1,&quot;foreColorIndex&quot;:5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3"/>
  <p:tag name="KSO_WM_UNIT_INDEX" val="1_1_3"/>
  <p:tag name="KSO_WM_UNIT_LAYERLEVEL" val="1_1_1"/>
  <p:tag name="KSO_WM_UNIT_SHADOW_SCHEMECOLOR_INDEX" val="5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49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5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5"/>
  <p:tag name="KSO_WM_UNIT_FILL_TYPE" val="1"/>
  <p:tag name="KSO_WM_UNIT_HIGHLIGHT" val="0"/>
  <p:tag name="KSO_WM_UNIT_ID" val="diagram20231301_3*l_h_i*1_1_1"/>
  <p:tag name="KSO_WM_UNIT_INDEX" val="1_1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1_1"/>
  <p:tag name="KSO_WM_UNIT_INDEX" val="1_1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1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2_2"/>
  <p:tag name="KSO_WM_UNIT_INDEX" val="1_2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2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6,&quot;transparency&quot;:0},&quot;type&quot;:1},&quot;glow&quot;:{&quot;colorType&quot;:0},&quot;line&quot;:{&quot;type&quot;:0},&quot;shadow&quot;:{&quot;brightness&quot;:0,&quot;colorType&quot;:1,&quot;foreColorIndex&quot;:6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3"/>
  <p:tag name="KSO_WM_UNIT_INDEX" val="1_2_3"/>
  <p:tag name="KSO_WM_UNIT_LAYERLEVEL" val="1_1_1"/>
  <p:tag name="KSO_WM_UNIT_SHADOW_SCHEMECOLOR_INDEX" val="6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3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6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6"/>
  <p:tag name="KSO_WM_UNIT_FILL_TYPE" val="1"/>
  <p:tag name="KSO_WM_UNIT_HIGHLIGHT" val="0"/>
  <p:tag name="KSO_WM_UNIT_ID" val="diagram20231301_3*l_h_i*1_2_1"/>
  <p:tag name="KSO_WM_UNIT_INDEX" val="1_2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4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2_1"/>
  <p:tag name="KSO_WM_UNIT_INDEX" val="1_2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5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2,&quot;rgb&quot;:&quot;#f2f2f2&quot;,&quot;transparency&quot;:0},&quot;type&quot;:1},&quot;glow&quot;:{&quot;colorType&quot;:0},&quot;line&quot;:{&quot;type&quot;:0},&quot;shadow&quot;:{&quot;brightness&quot;:0,&quot;colorType&quot;:2,&quot;rgb&quot;:&quot;#000000&quot;,&quot;transparency&quot;:0.7699999809265137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i*1_4_2"/>
  <p:tag name="KSO_WM_UNIT_INDEX" val="1_4_2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6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0,&quot;colorType&quot;:1,&quot;foreColorIndex&quot;:8,&quot;transparency&quot;:0},&quot;type&quot;:1},&quot;glow&quot;:{&quot;colorType&quot;:0},&quot;line&quot;:{&quot;type&quot;:0},&quot;shadow&quot;:{&quot;brightness&quot;:0,&quot;colorType&quot;:1,&quot;foreColorIndex&quot;:8,&quot;transparency&quot;:0.6899999976158142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3"/>
  <p:tag name="KSO_WM_UNIT_INDEX" val="1_4_3"/>
  <p:tag name="KSO_WM_UNIT_LAYERLEVEL" val="1_1_1"/>
  <p:tag name="KSO_WM_UNIT_SHADOW_SCHEMECOLOR_INDEX" val="8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7.xml><?xml version="1.0" encoding="utf-8"?>
<p:tagLst xmlns:p="http://schemas.openxmlformats.org/presentationml/2006/main">
  <p:tag name="KSO_WM_BEAUTIFY_FLAG" val="#wm#"/>
  <p:tag name="KSO_WM_DIAGRAM_COLOR_MATCH_VALUE" val="{&quot;shape&quot;:{&quot;fill&quot;:{&quot;solid&quot;:{&quot;brightness&quot;:-0.25,&quot;colorType&quot;:1,&quot;foreColorIndex&quot;:8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,&quot;colorType&quot;:1,&quot;foreColorIndex&quot;:2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FILL_FORE_SCHEMECOLOR_INDEX" val="8"/>
  <p:tag name="KSO_WM_UNIT_FILL_TYPE" val="1"/>
  <p:tag name="KSO_WM_UNIT_HIGHLIGHT" val="0"/>
  <p:tag name="KSO_WM_UNIT_ID" val="diagram20231301_3*l_h_i*1_4_1"/>
  <p:tag name="KSO_WM_UNIT_INDEX" val="1_4_1"/>
  <p:tag name="KSO_WM_UNIT_LAYERLEVEL" val="1_1_1"/>
  <p:tag name="KSO_WM_UNIT_TEXT_FILL_FORE_SCHEMECOLOR_INDEX" val="2"/>
  <p:tag name="KSO_WM_UNIT_TEXT_FILL_TYPE" val="1"/>
  <p:tag name="KSO_WM_UNIT_TYPE" val="l_h_i"/>
  <p:tag name="KSO_WM_UNIT_USESOURCEFORMAT_APPLY" val="0"/>
</p:tagLst>
</file>

<file path=ppt/tags/tag158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20000000298023224,&quot;colorType&quot;:1,&quot;foreColorIndex&quot;:1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70.35409448818893,&quot;width&quot;:830.7749606299212}"/>
  <p:tag name="KSO_WM_TAG_VERSION" val="3.0"/>
  <p:tag name="KSO_WM_TEMPLATE_CATEGORY" val="diagram"/>
  <p:tag name="KSO_WM_TEMPLATE_INDEX" val="20231301"/>
  <p:tag name="KSO_WM_UNIT_COMPATIBLE" val="0"/>
  <p:tag name="KSO_WM_UNIT_DIAGRAM_ISNUMVISUAL" val="0"/>
  <p:tag name="KSO_WM_UNIT_DIAGRAM_ISREFERUNIT" val="0"/>
  <p:tag name="KSO_WM_UNIT_HIGHLIGHT" val="0"/>
  <p:tag name="KSO_WM_UNIT_ID" val="diagram20231301_3*l_h_f*1_4_1"/>
  <p:tag name="KSO_WM_UNIT_INDEX" val="1_4_1"/>
  <p:tag name="KSO_WM_UNIT_LAYERLEVEL" val="1_1_1"/>
  <p:tag name="KSO_WM_UNIT_NOCLEAR" val="0"/>
  <p:tag name="KSO_WM_UNIT_PRESET_TEXT" val="此输入你的智能图形项正文，文字是您思想的提炼，请尽量言简意赅的阐述观点"/>
  <p:tag name="KSO_WM_UNIT_SUBTYPE" val="a"/>
  <p:tag name="KSO_WM_UNIT_TEXT_FILL_FORE_SCHEMECOLOR_INDEX" val="1"/>
  <p:tag name="KSO_WM_UNIT_TEXT_FILL_TYPE" val="1"/>
  <p:tag name="KSO_WM_UNIT_TYPE" val="l_h_f"/>
  <p:tag name="KSO_WM_UNIT_USESOURCEFORMAT_APPLY" val="0"/>
</p:tagLst>
</file>

<file path=ppt/tags/tag159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1_1"/>
  <p:tag name="KSO_WM_UNIT_INDEX" val="1_1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0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2_1"/>
  <p:tag name="KSO_WM_UNIT_INDEX" val="1_2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1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3_1"/>
  <p:tag name="KSO_WM_UNIT_INDEX" val="1_3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2.xml><?xml version="1.0" encoding="utf-8"?>
<p:tagLst xmlns:p="http://schemas.openxmlformats.org/presentationml/2006/main">
  <p:tag name="KSO_WM_BEAUTIFY_FLAG" val="#wm#"/>
  <p:tag name="KSO_WM_DIAGRAM_COLOR_MATCH_VALUE" val="{&quot;shape&quot;:{&quot;fill&quot;:{&quot;type&quot;:0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,&quot;text&quot;:{&quot;fill&quot;:{&quot;solid&quot;:{&quot;brightness&quot;:0.3499999940395355,&quot;colorType&quot;:1,&quot;foreColorIndex&quot;:13,&quot;transparency&quot;:0},&quot;type&quot;:1},&quot;glow&quot;:{&quot;colorType&quot;:0},&quot;line&quot;:{&quot;type&quot;:0},&quot;shadow&quot;:{&quot;colorType&quot;:0},&quot;threeD&quot;:{&quot;curvedSurface&quot;:{&quot;brightness&quot;:0,&quot;colorType&quot;:2,&quot;rgb&quot;:&quot;#000000&quot;},&quot;depth&quot;:{&quot;colorType&quot;:0}}}}"/>
  <p:tag name="KSO_WM_DIAGRAM_COLOR_TEXT_CAN_REMOVE" val="n"/>
  <p:tag name="KSO_WM_DIAGRAM_COLOR_TRICK" val="1"/>
  <p:tag name="KSO_WM_DIAGRAM_GROUP_CODE" val="l1-1"/>
  <p:tag name="KSO_WM_DIAGRAM_MAX_ITEMCNT" val="6"/>
  <p:tag name="KSO_WM_DIAGRAM_MIN_ITEMCNT" val="2"/>
  <p:tag name="KSO_WM_DIAGRAM_VERSION" val="3"/>
  <p:tag name="KSO_WM_DIAGRAM_VIRTUALLY_FRAME" val="{&quot;height&quot;:360.25,&quot;width&quot;:340.45}"/>
  <p:tag name="KSO_WM_TAG_VERSION" val="3.0"/>
  <p:tag name="KSO_WM_TEMPLATE_CATEGORY" val="diagram"/>
  <p:tag name="KSO_WM_TEMPLATE_INDEX" val="20231255"/>
  <p:tag name="KSO_WM_UNIT_COMPATIBLE" val="0"/>
  <p:tag name="KSO_WM_UNIT_DIAGRAM_ISNUMVISUAL" val="0"/>
  <p:tag name="KSO_WM_UNIT_DIAGRAM_ISREFERUNIT" val="0"/>
  <p:tag name="KSO_WM_UNIT_HIGHLIGHT" val="0"/>
  <p:tag name="KSO_WM_UNIT_ID" val="diagram20231255_3*l_h_f*1_4_1"/>
  <p:tag name="KSO_WM_UNIT_INDEX" val="1_4_1"/>
  <p:tag name="KSO_WM_UNIT_LAYERLEVEL" val="1_1_1"/>
  <p:tag name="KSO_WM_UNIT_NOCLEAR" val="0"/>
  <p:tag name="KSO_WM_UNIT_PRESET_TEXT" val="单击此处添加文本具体内容，简明扼要地阐述您的观点根据需要可酌情增减文字添加文本"/>
  <p:tag name="KSO_WM_UNIT_SUBTYPE" val="a"/>
  <p:tag name="KSO_WM_UNIT_TEXT_FILL_FORE_SCHEMECOLOR_INDEX" val="13"/>
  <p:tag name="KSO_WM_UNIT_TEXT_FILL_TYPE" val="1"/>
  <p:tag name="KSO_WM_UNIT_TYPE" val="l_h_f"/>
  <p:tag name="KSO_WM_UNIT_USESOURCEFORMAT_APPLY" val="0"/>
  <p:tag name="KSO_WM_UNIT_VALUE" val="175"/>
</p:tagLst>
</file>

<file path=ppt/tags/tag163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0"/>
  <p:tag name="KSO_WM_UNIT_DIAGRAM_ISNUMVISUAL" val="0"/>
  <p:tag name="KSO_WM_UNIT_DIAGRAM_ISREFERUNIT" val="0"/>
  <p:tag name="KSO_WM_UNIT_HIGHLIGHT" val="0"/>
  <p:tag name="KSO_WM_UNIT_ID" val="custom20230983_7*a*1"/>
  <p:tag name="KSO_WM_UNIT_INDEX" val="1"/>
  <p:tag name="KSO_WM_UNIT_ISCONTENTSTITLE" val="0"/>
  <p:tag name="KSO_WM_UNIT_ISNUMDGMTITLE" val="0"/>
  <p:tag name="KSO_WM_UNIT_LAYERLEVEL" val="1"/>
  <p:tag name="KSO_WM_UNIT_NOCLEAR" val="0"/>
  <p:tag name="KSO_WM_UNIT_PRESET_TEXT" val="单击添加章节标题"/>
  <p:tag name="KSO_WM_UNIT_TYPE" val="a"/>
  <p:tag name="KSO_WM_UNIT_VALUE" val="14"/>
</p:tagLst>
</file>

<file path=ppt/tags/tag164.xml><?xml version="1.0" encoding="utf-8"?>
<p:tagLst xmlns:p="http://schemas.openxmlformats.org/presentationml/2006/main">
  <p:tag name="KSO_WM_BEAUTIFY_FLAG" val="#wm#"/>
  <p:tag name="KSO_WM_TAG_VERSION" val="1.0"/>
  <p:tag name="KSO_WM_TEMPLATE_CATEGORY" val="custom"/>
  <p:tag name="KSO_WM_TEMPLATE_INDEX" val="20230983"/>
  <p:tag name="KSO_WM_UNIT_COMPATIBLE" val="1"/>
  <p:tag name="KSO_WM_UNIT_DIAGRAM_ISNUMVISUAL" val="0"/>
  <p:tag name="KSO_WM_UNIT_DIAGRAM_ISREFERUNIT" val="0"/>
  <p:tag name="KSO_WM_UNIT_HIGHLIGHT" val="0"/>
  <p:tag name="KSO_WM_UNIT_ID" val="custom20230983_7*e*1"/>
  <p:tag name="KSO_WM_UNIT_INDEX" val="1"/>
  <p:tag name="KSO_WM_UNIT_LAYERLEVEL" val="1"/>
  <p:tag name="KSO_WM_UNIT_NOCLEAR" val="0"/>
  <p:tag name="KSO_WM_UNIT_PRESET_TEXT" val="PART03"/>
  <p:tag name="KSO_WM_UNIT_TYPE" val="e"/>
  <p:tag name="KSO_WM_UNIT_VALUE" val="13"/>
</p:tagLst>
</file>

<file path=ppt/tags/tag165.xml><?xml version="1.0" encoding="utf-8"?>
<p:tagLst xmlns:p="http://schemas.openxmlformats.org/presentationml/2006/main">
  <p:tag name="KSO_WM_BEAUTIFY_FLAG" val="#wm#"/>
  <p:tag name="KSO_WM_SLIDE_ID" val="custom20230983_7"/>
  <p:tag name="KSO_WM_SLIDE_INDEX" val="7"/>
  <p:tag name="KSO_WM_SLIDE_ITEM_CNT" val="0"/>
  <p:tag name="KSO_WM_SLIDE_LAYOUT" val="a_e"/>
  <p:tag name="KSO_WM_SLIDE_LAYOUT_CNT" val="1_1"/>
  <p:tag name="KSO_WM_SLIDE_SUBTYPE" val="pureTxt"/>
  <p:tag name="KSO_WM_SLIDE_TYPE" val="sectionTitle"/>
  <p:tag name="KSO_WM_TAG_VERSION" val="1.0"/>
  <p:tag name="KSO_WM_TEMPLATE_CATEGORY" val="custom"/>
  <p:tag name="KSO_WM_TEMPLATE_COLOR_TYPE" val="0"/>
  <p:tag name="KSO_WM_TEMPLATE_INDEX" val="20230983"/>
  <p:tag name="KSO_WM_TEMPLATE_MASTER_TYPE" val="0"/>
  <p:tag name="KSO_WM_TEMPLATE_SUBCATEGORY" val="29"/>
</p:tagLst>
</file>

<file path=ppt/tags/tag166.xml><?xml version="1.0" encoding="utf-8"?>
<p:tagLst xmlns:p="http://schemas.openxmlformats.org/presentationml/2006/main">
                                                </p:tagLst>
</file>

<file path=ppt/theme/theme1.xml><?xml version="1.0" encoding="utf-8"?>
<a:theme xmlns:r="http://schemas.openxmlformats.org/officeDocument/2006/relationships" xmlns:a="http://schemas.openxmlformats.org/drawingml/2006/main" name="Office Theme">
  <a:themeElements>
    <a:clrScheme name="Office">
      <a:dk1>
        <a:sysClr val="windowText" lastClr="000000"/>
      </a:dk1>
      <a:lt1>
        <a:sysClr val="window" lastClr="FFFFFF"/>
      </a:lt1>
      <a:dk2>
        <a:srgbClr val="1F497D"/>
      </a:dk2>
      <a:lt2>
        <a:srgbClr val="EEECE1"/>
      </a:lt2>
      <a:accent1>
        <a:srgbClr val="4F81BD"/>
      </a:accent1>
      <a:accent2>
        <a:srgbClr val="C0504D"/>
      </a:accent2>
      <a:accent3>
        <a:srgbClr val="9BBB59"/>
      </a:accent3>
      <a:accent4>
        <a:srgbClr val="8064A2"/>
      </a:accent4>
      <a:accent5>
        <a:srgbClr val="4BACC6"/>
      </a:accent5>
      <a:accent6>
        <a:srgbClr val="F79646"/>
      </a:accent6>
      <a:hlink>
        <a:srgbClr val="0000FF"/>
      </a:hlink>
      <a:folHlink>
        <a:srgbClr val="800080"/>
      </a:folHlink>
    </a:clrScheme>
    <a:fontScheme name="Office">
      <a:maj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Times New Roman"/>
        <a:font script="Hebr" typeface="Times New Roman"/>
        <a:font script="Thai" typeface="Angsana New"/>
        <a:font script="Ethi" typeface="Nyala"/>
        <a:font script="Beng" typeface="Vrinda"/>
        <a:font script="Gujr" typeface="Shruti"/>
        <a:font script="Khmr" typeface="MoolBoran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Times New Roman"/>
        <a:font script="Uigh" typeface="Microsoft Uighur"/>
        <a:font script="Geor" typeface="Sylfaen"/>
      </a:majorFont>
      <a:minorFont>
        <a:latin typeface="Calibri"/>
        <a:ea typeface="Arial"/>
        <a:cs typeface="Arial"/>
        <a:font script="Jpan" typeface="ＭＳ%20Ｐゴシック"/>
        <a:font script="Hang" typeface="맑은%20고딕"/>
        <a:font script="Hans" typeface="宋体"/>
        <a:font script="Hant" typeface="新細明體"/>
        <a:font script="Arab" typeface="Arial"/>
        <a:font script="Hebr" typeface="Arial"/>
        <a:font script="Thai" typeface="Cordia New"/>
        <a:font script="Ethi" typeface="Nyala"/>
        <a:font script="Beng" typeface="Vrinda"/>
        <a:font script="Gujr" typeface="Shruti"/>
        <a:font script="Khmr" typeface="DaunPenh"/>
        <a:font script="Knda" typeface="Tunga"/>
        <a:font script="Guru" typeface="Raavi"/>
        <a:font script="Cans" typeface="Euphemia"/>
        <a:font script="Cher" typeface="Plantagenet Cherokee"/>
        <a:font script="Yiii" typeface="Microsoft Yi Baiti"/>
        <a:font script="Tibt" typeface="Microsoft Himalaya"/>
        <a:font script="Thaa" typeface="MV Boli"/>
        <a:font script="Deva" typeface="Mangal"/>
        <a:font script="Telu" typeface="Gautami"/>
        <a:font script="Taml" typeface="Latha"/>
        <a:font script="Syrc" typeface="Estrangelo Edessa"/>
        <a:font script="Orya" typeface="Kalinga"/>
        <a:font script="Mlym" typeface="Kartika"/>
        <a:font script="Laoo" typeface="DokChampa"/>
        <a:font script="Sinh" typeface="Iskoola Pota"/>
        <a:font script="Mong" typeface="Mongolian Baiti"/>
        <a:font script="Viet" typeface="Arial"/>
        <a:font script="Uigh" typeface="Microsoft Uighur"/>
        <a:font script="Geor" typeface="Sylfaen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tint val="50000"/>
                <a:satMod val="300000"/>
              </a:schemeClr>
            </a:gs>
            <a:gs pos="35000">
              <a:schemeClr val="phClr">
                <a:tint val="37000"/>
                <a:satMod val="300000"/>
              </a:schemeClr>
            </a:gs>
            <a:gs pos="100000">
              <a:schemeClr val="phClr">
                <a:tint val="15000"/>
                <a:satMod val="350000"/>
              </a:schemeClr>
            </a:gs>
          </a:gsLst>
          <a:lin ang="16200000" scaled="1"/>
        </a:gradFill>
        <a:gradFill rotWithShape="1">
          <a:gsLst>
            <a:gs pos="0">
              <a:schemeClr val="phClr">
                <a:shade val="51000"/>
                <a:satMod val="130000"/>
              </a:schemeClr>
            </a:gs>
            <a:gs pos="80000">
              <a:schemeClr val="phClr">
                <a:shade val="93000"/>
                <a:satMod val="130000"/>
              </a:schemeClr>
            </a:gs>
            <a:gs pos="100000">
              <a:schemeClr val="phClr">
                <a:shade val="94000"/>
                <a:satMod val="135000"/>
              </a:schemeClr>
            </a:gs>
          </a:gsLst>
          <a:lin ang="16200000" scaled="0"/>
        </a:gradFill>
      </a:fillStyleLst>
      <a:lnStyleLst>
        <a:ln w="9525" cap="flat" cmpd="sng" algn="ctr">
          <a:solidFill>
            <a:schemeClr val="phClr">
              <a:shade val="95000"/>
              <a:satMod val="105000"/>
            </a:schemeClr>
          </a:solidFill>
          <a:prstDash val="solid"/>
        </a:ln>
        <a:ln w="25400" cap="flat" cmpd="sng" algn="ctr">
          <a:solidFill>
            <a:schemeClr val="phClr"/>
          </a:solidFill>
          <a:prstDash val="solid"/>
        </a:ln>
        <a:ln w="38100" cap="flat" cmpd="sng" algn="ctr">
          <a:solidFill>
            <a:schemeClr val="phClr"/>
          </a:solidFill>
          <a:prstDash val="solid"/>
        </a:ln>
      </a:lnStyleLst>
      <a:effectStyleLst>
        <a:effectStyle>
          <a:effectLst>
            <a:outerShdw blurRad="40000" dist="20000" dir="5400000" rotWithShape="0">
              <a:srgbClr val="000000">
                <a:alpha val="38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</a:effectStyle>
        <a:effectStyle>
          <a:effectLst>
            <a:outerShdw blurRad="40000" dist="23000" dir="5400000" rotWithShape="0">
              <a:srgbClr val="000000">
                <a:alpha val="35000"/>
              </a:srgbClr>
            </a:outerShdw>
          </a:effectLst>
          <a:scene3d>
            <a:camera prst="orthographicFront">
              <a:rot lat="0" lon="0" rev="0"/>
            </a:camera>
            <a:lightRig rig="threePt" dir="t">
              <a:rot lat="0" lon="0" rev="1200000"/>
            </a:lightRig>
          </a:scene3d>
          <a:sp3d>
            <a:bevelT w="63500" h="25400"/>
          </a:sp3d>
        </a:effectStyle>
      </a:effectStyleLst>
      <a:bgFillStyleLst>
        <a:solidFill>
          <a:schemeClr val="phClr"/>
        </a:solidFill>
        <a:gradFill rotWithShape="1">
          <a:gsLst>
            <a:gs pos="0">
              <a:schemeClr val="phClr">
                <a:tint val="40000"/>
                <a:satMod val="350000"/>
              </a:schemeClr>
            </a:gs>
            <a:gs pos="40000">
              <a:schemeClr val="phClr">
                <a:tint val="45000"/>
                <a:shade val="99000"/>
                <a:satMod val="350000"/>
              </a:schemeClr>
            </a:gs>
            <a:gs pos="100000">
              <a:schemeClr val="phClr">
                <a:shade val="20000"/>
                <a:satMod val="255000"/>
              </a:schemeClr>
            </a:gs>
          </a:gsLst>
          <a:path path="circle">
            <a:fillToRect l="50000" t="-80000" r="50000" b="180000"/>
          </a:path>
        </a:gradFill>
        <a:gradFill rotWithShape="1">
          <a:gsLst>
            <a:gs pos="0">
              <a:schemeClr val="phClr">
                <a:tint val="80000"/>
                <a:satMod val="300000"/>
              </a:schemeClr>
            </a:gs>
            <a:gs pos="100000">
              <a:schemeClr val="phClr">
                <a:shade val="30000"/>
                <a:satMod val="200000"/>
              </a:schemeClr>
            </a:gs>
          </a:gsLst>
          <a:path path="circle">
            <a:fillToRect l="50000" t="50000" r="50000" b="50000"/>
          </a:path>
        </a:gradFill>
      </a:bgFillStyleLst>
    </a:fmtScheme>
  </a:themeElements>
</a:theme>
</file>

<file path=ppt/theme/theme2.xml><?xml version="1.0" encoding="utf-8"?>
<a:theme xmlns:r="http://schemas.openxmlformats.org/officeDocument/2006/relationships" xmlns:a="http://schemas.openxmlformats.org/drawingml/2006/main" name="Office 主题​​">
  <a:themeElements>
    <a:clrScheme name="自定义 112">
      <a:dk1>
        <a:srgbClr val="000000"/>
      </a:dk1>
      <a:lt1>
        <a:srgbClr val="FFFFFF"/>
      </a:lt1>
      <a:dk2>
        <a:srgbClr val="61514D"/>
      </a:dk2>
      <a:lt2>
        <a:srgbClr val="E7E6E6"/>
      </a:lt2>
      <a:accent1>
        <a:srgbClr val="E03835"/>
      </a:accent1>
      <a:accent2>
        <a:srgbClr val="E65235"/>
      </a:accent2>
      <a:accent3>
        <a:srgbClr val="EC6C36"/>
      </a:accent3>
      <a:accent4>
        <a:srgbClr val="F38736"/>
      </a:accent4>
      <a:accent5>
        <a:srgbClr val="F9A137"/>
      </a:accent5>
      <a:accent6>
        <a:srgbClr val="FFB31F"/>
      </a:accent6>
      <a:hlink>
        <a:srgbClr val="0563C1"/>
      </a:hlink>
      <a:folHlink>
        <a:srgbClr val="954F72"/>
      </a:folHlink>
    </a:clrScheme>
    <a:fontScheme name="自定义 8">
      <a:majorFont>
        <a:latin typeface="Arial"/>
        <a:ea typeface="微软雅黑"/>
        <a:cs typeface="Arial"/>
      </a:majorFont>
      <a:minorFont>
        <a:latin typeface="Arial"/>
        <a:ea typeface="微软雅黑"/>
        <a:cs typeface="Arial"/>
      </a:minorFont>
    </a:fontScheme>
    <a:fmtScheme name="Office">
      <a:fillStyleLst>
        <a:solidFill>
          <a:schemeClr val="phClr"/>
        </a:solidFill>
        <a:gradFill rotWithShape="1">
          <a:gsLst>
            <a:gs pos="0">
              <a:schemeClr val="phClr">
                <a:lumMod val="110000"/>
                <a:satMod val="105000"/>
                <a:tint val="67000"/>
              </a:schemeClr>
            </a:gs>
            <a:gs pos="50000">
              <a:schemeClr val="phClr">
                <a:lumMod val="105000"/>
                <a:satMod val="103000"/>
                <a:tint val="73000"/>
              </a:schemeClr>
            </a:gs>
            <a:gs pos="100000">
              <a:schemeClr val="phClr">
                <a:lumMod val="105000"/>
                <a:satMod val="109000"/>
                <a:tint val="81000"/>
              </a:schemeClr>
            </a:gs>
          </a:gsLst>
          <a:lin ang="5400000" scaled="0"/>
        </a:gradFill>
        <a:gradFill rotWithShape="1">
          <a:gsLst>
            <a:gs pos="0">
              <a:schemeClr val="phClr">
                <a:satMod val="103000"/>
                <a:lumMod val="102000"/>
                <a:tint val="94000"/>
              </a:schemeClr>
            </a:gs>
            <a:gs pos="50000">
              <a:schemeClr val="phClr">
                <a:satMod val="110000"/>
                <a:lumMod val="100000"/>
                <a:shade val="100000"/>
              </a:schemeClr>
            </a:gs>
            <a:gs pos="100000">
              <a:schemeClr val="phClr">
                <a:lumMod val="99000"/>
                <a:satMod val="120000"/>
                <a:shade val="78000"/>
              </a:schemeClr>
            </a:gs>
          </a:gsLst>
          <a:lin ang="5400000" scaled="0"/>
        </a:gradFill>
      </a:fillStyleLst>
      <a:lnStyleLst>
        <a:ln w="6350" cap="flat" cmpd="sng" algn="ctr">
          <a:solidFill>
            <a:schemeClr val="phClr"/>
          </a:solidFill>
          <a:prstDash val="solid"/>
          <a:miter lim="800000"/>
        </a:ln>
        <a:ln w="12700" cap="flat" cmpd="sng" algn="ctr">
          <a:solidFill>
            <a:schemeClr val="phClr"/>
          </a:solidFill>
          <a:prstDash val="solid"/>
          <a:miter lim="800000"/>
        </a:ln>
        <a:ln w="19050" cap="flat" cmpd="sng" algn="ctr">
          <a:solidFill>
            <a:schemeClr val="phClr"/>
          </a:solidFill>
          <a:prstDash val="solid"/>
          <a:miter lim="800000"/>
        </a:ln>
      </a:lnStyleLst>
      <a:effectStyleLst>
        <a:effectStyle>
          <a:effectLst/>
        </a:effectStyle>
        <a:effectStyle>
          <a:effectLst/>
        </a:effectStyle>
        <a:effectStyle>
          <a:effectLst>
            <a:outerShdw blurRad="57150" dist="19050" dir="5400000" algn="ctr" rotWithShape="0">
              <a:srgbClr val="000000">
                <a:alpha val="63000"/>
              </a:srgbClr>
            </a:outerShdw>
          </a:effectLst>
        </a:effectStyle>
      </a:effectStyleLst>
      <a:bgFillStyleLst>
        <a:solidFill>
          <a:schemeClr val="phClr"/>
        </a:solidFill>
        <a:solidFill>
          <a:schemeClr val="phClr">
            <a:tint val="95000"/>
            <a:satMod val="170000"/>
          </a:schemeClr>
        </a:solidFill>
        <a:gradFill rotWithShape="1">
          <a:gsLst>
            <a:gs pos="0">
              <a:schemeClr val="phClr">
                <a:tint val="93000"/>
                <a:satMod val="150000"/>
                <a:shade val="98000"/>
                <a:lumMod val="102000"/>
              </a:schemeClr>
            </a:gs>
            <a:gs pos="50000">
              <a:schemeClr val="phClr">
                <a:tint val="98000"/>
                <a:satMod val="130000"/>
                <a:shade val="90000"/>
                <a:lumMod val="103000"/>
              </a:schemeClr>
            </a:gs>
            <a:gs pos="100000">
              <a:schemeClr val="phClr">
                <a:shade val="63000"/>
                <a:satMod val="120000"/>
              </a:schemeClr>
            </a:gs>
          </a:gsLst>
          <a:lin ang="5400000" scaled="0"/>
        </a:gradFill>
      </a:bgFillStyleLst>
    </a:fmtScheme>
  </a:themeElements>
  <a:objectDefaults>
    <a:spDef>
      <a:spPr>
        <a:gradFill>
          <a:gsLst>
            <a:gs pos="0">
              <a:schemeClr val="accent3">
                <a:lumMod val="80000"/>
                <a:lumOff val="20000"/>
              </a:schemeClr>
            </a:gs>
            <a:gs pos="50000">
              <a:schemeClr val="accent2"/>
            </a:gs>
            <a:gs pos="100000">
              <a:schemeClr val="accent1"/>
            </a:gs>
          </a:gsLst>
          <a:lin ang="10800000" scaled="0"/>
        </a:gradFill>
        <a:ln w="28575">
          <a:noFill/>
        </a:ln>
      </a:spPr>
      <a:bodyPr vertOverflow="overflow" horzOverflow="overflow" vert="horz" wrap="square" numCol="1" spcCol="0" rtlCol="0" fromWordArt="0" anchor="ctr" anchorCtr="0" forceAA="0" compatLnSpc="1">
        <a:noAutofit/>
      </a:bodyPr>
      <a:lstStyle>
        <a:defPPr algn="ctr">
          <a:defRPr sz="1600"/>
        </a:defPPr>
      </a:lstStyle>
      <a:style>
        <a:lnRef idx="2">
          <a:schemeClr val="accent1">
            <a:shade val="50000"/>
          </a:schemeClr>
        </a:lnRef>
        <a:fillRef idx="1">
          <a:schemeClr val="accent1"/>
        </a:fillRef>
        <a:effectRef idx="0">
          <a:schemeClr val="accent1"/>
        </a:effectRef>
        <a:fontRef idx="minor">
          <a:schemeClr val="lt1"/>
        </a:fontRef>
      </a:style>
    </a:spDef>
    <a:txDef>
      <a:spPr>
        <a:noFill/>
      </a:spPr>
      <a:bodyPr wrap="square" rtlCol="0">
        <a:spAutoFit/>
      </a:bodyPr>
      <a:lstStyle>
        <a:defPPr>
          <a:defRPr lang="zh-CN" altLang="en-US" b="1">
            <a:gradFill>
              <a:gsLst>
                <a:gs pos="0">
                  <a:schemeClr val="accent2">
                    <a:lumMod val="70000"/>
                    <a:lumOff val="30000"/>
                  </a:schemeClr>
                </a:gs>
                <a:gs pos="35000">
                  <a:schemeClr val="accent2"/>
                </a:gs>
                <a:gs pos="100000">
                  <a:schemeClr val="accent1"/>
                </a:gs>
              </a:gsLst>
              <a:lin ang="3000000" scaled="0"/>
            </a:gradFill>
          </a:defRPr>
        </a:defPPr>
      </a:lstStyle>
    </a:txDef>
  </a:objectDefaults>
  <a:extLst>
    <a:ext uri="{05A4C25C-085E-4340-85A3-A5531E510DB2}">
      <thm15:themeFamily xmlns:thm15="http://schemas.microsoft.com/office/thememl/2012/main" name="Office Theme" id="{62F939B6-93AF-4DB8-9C6B-D6C7DFDC589F}" vid="{4A3C46E8-61CC-4603-A589-7422A47A8E4A}"/>
    </a:ext>
  </a:extLst>
</a:theme>
</file>

<file path=docProps/app.xml><?xml version="1.0" encoding="utf-8"?>
<Properties xmlns:vt="http://schemas.openxmlformats.org/officeDocument/2006/docPropsVTypes" xmlns="http://schemas.openxmlformats.org/officeDocument/2006/extended-properties">
  <Company/>
  <PresentationFormat>On-screen Show (4:3)</PresentationFormat>
  <Paragraphs>70</Paragraphs>
  <Slides>13</Slides>
  <Notes>0</Notes>
  <TotalTime>1</TotalTime>
  <HiddenSlides>0</HiddenSlides>
  <MMClips>0</MMClips>
  <ScaleCrop>0</ScaleCrop>
  <HeadingPairs>
    <vt:vector baseType="variant" size="6">
      <vt:variant>
        <vt:lpstr>Fonts used</vt:lpstr>
      </vt:variant>
      <vt:variant>
        <vt:i4>4</vt:i4>
      </vt:variant>
      <vt:variant>
        <vt:lpstr>Theme</vt:lpstr>
      </vt:variant>
      <vt:variant>
        <vt:i4>1</vt:i4>
      </vt:variant>
      <vt:variant>
        <vt:lpstr>Slide Titles</vt:lpstr>
      </vt:variant>
      <vt:variant>
        <vt:i4>13</vt:i4>
      </vt:variant>
    </vt:vector>
  </HeadingPairs>
  <TitlesOfParts>
    <vt:vector baseType="lpstr" size="18">
      <vt:lpstr>Arial</vt:lpstr>
      <vt:lpstr>Calibri</vt:lpstr>
      <vt:lpstr>微软雅黑</vt:lpstr>
      <vt:lpstr>Wingdings</vt:lpstr>
      <vt:lpstr>Office Theme</vt:lpstr>
      <vt:lpstr>精神分裂症患者的健康行为及养成方法</vt:lpstr>
      <vt:lpstr>目录</vt:lpstr>
      <vt:lpstr>精神分裂症患者健康行为的重要性</vt:lpstr>
      <vt:lpstr>健康行为对精神分裂症患者的影响</vt:lpstr>
      <vt:lpstr>预防并发症和疾病恶化的作用</vt:lpstr>
      <vt:lpstr>提高患者生活质量的方法</vt:lpstr>
      <vt:lpstr>精神分裂症患者的健康行为养成方法</vt:lpstr>
      <vt:lpstr>规律作息：保持充足的睡眠和规律的作息时间</vt:lpstr>
      <vt:lpstr>均衡饮食：合理搭配营养，避免过度饮食或营养不良</vt:lpstr>
      <vt:lpstr>适当运动</vt:lpstr>
      <vt:lpstr>心理调适</vt:lpstr>
      <vt:lpstr>精神分裂症患者健康行为养成过程中的注意事项</vt:lpstr>
      <vt:lpstr>PowerPoint Presentation</vt:lpstr>
    </vt:vector>
  </TitlesOfParts>
  <LinksUpToDate>0</LinksUpToDate>
  <SharedDoc>0</SharedDoc>
  <HyperlinksChanged>0</HyperlinksChanged>
  <Application>Microsoft Office PowerPoint</Application>
  <AppVersion>23.0200</AppVersion>
</Properties>
</file>

<file path=docProps/core.xml><?xml version="1.0" encoding="utf-8"?>
<cp:coreProperties xmlns:dc="http://purl.org/dc/elements/1.1/" xmlns:dcterms="http://purl.org/dc/terms/" xmlns:dcmitype="http://purl.org/dc/dcmitype/" xmlns:xsi="http://www.w3.org/2001/XMLSchema-instance" xmlns:cp="http://schemas.openxmlformats.org/package/2006/metadata/core-properties">
  <cp:revision>1</cp:revision>
  <cp:lastPrinted>2024-08-28T13:57:25.319</cp:lastPrinted>
  <dcterms:created xsi:type="dcterms:W3CDTF">2024-08-28T05:57:25Z</dcterms:created>
  <dcterms:modified xsi:type="dcterms:W3CDTF">2024-08-28T05:57:27Z</dcterms:modified>
</cp:coreProperties>
</file>