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A7E28-F00A-4E7B-AB61-7AEC7DAEF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08C62-C864-42FD-8DCF-FC4EA9573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A6462-3FAC-40D5-A037-2F1888DFE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07227-CB2B-4C03-9396-CE53B42EC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1FC0B-93D7-4595-8638-986178F8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9156F6-A0F5-466E-AF24-634FE8DB6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62F15-4DBF-4FE1-A770-E024EE87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43865-060B-40EE-97E2-E20EDD1D4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C670D-FB77-4F1E-8847-E4E736463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57D6F-3C3D-47CD-ABA7-557B1FCC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82835-0273-4008-8528-2D5A6A67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64124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初中学校的工作总结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131516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体育、艺术、科技工作总结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教职工队伍建设总结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学校管理和服务工作总结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家校合作与社区共建总结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总结初中学校工作成果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对过去一段时间内初中学校的工作进行全面梳理和总结，展示所取得的成绩和进步。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通过反思和分析，找出初中学校在工作中存在的问题和不足，为改进和提升提供依据。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明确未来发展方向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结合当前教育形势和学校实际情况，明确初中学校未来的发展方向和目标。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家校合作与社区共建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回顾学校在家校合作和社区共建方面的努力和成果，展望未来合作的方向和重点。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对学校文化建设的理念、实践、成果等进行总结和提炼。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包括教师招聘、培训、考核、激励等方面的总结和展望。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包括教学计划、课程设置、教学方法、教学评价等方面的总结和反思。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学生管理工作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涉及学生思想政治教育、心理健康教育、行为规范管理等方面的总结和探讨。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认真执行教学计划，按时完成教学任务，确保教学进度与计划相符。同时，根据实际情况灵活调整教学计划，确保教学效果。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根据学校教学要求和课程标准，结合学生实际情况，制定了详细的教学计划，包括教学目标、教学内容、教学方法、教学资源等方面的规划。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严格管理学生考勤，确保学生出勤率，为教学计划的顺利执行提供保障。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通过定期考试、作业批改、课堂表现等多种方式评估教学质量，及时发现问题并改进教学方法和手段，确保教学质量稳步提升。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经过一学期的努力，学生成绩整体提升明显，优秀率和及格率均有所提高，反映出教学工作的良好成果。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25" r="1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除了成绩提升外，学生在思想道德、创新能力、实践能力等方面的综合素质也得到了显著提高。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现代化教学手段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积极运用多媒体技术、网络技术等现代化教学手段，丰富教学内容和形式，提高教学效率和趣味性。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个性化教学策略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针对不同学生的特点和需求，采用个性化的教学策略，如分层教学、小组合作等，确保每个学生都能得到适合自己的教育。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采用讲授、讨论、案例分析、实验等多种教学方法，激发学生的学习兴趣和主动性，提高教学效果。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结合学校实际情况和学生特点，制定切实可行的德育计划，明确德育目标和任务。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认真执行德育计划，通过课堂教学、主题班会、德育实践等多种途径，全面落实德育任务。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建立有效的监督检查机制，对德育计划的执行情况进行定期检查和评估，确保计划的有效实施。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学生积极参与社会公益活动，关心社会、关爱他人，表现出强烈的社会责任感。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思想道德素质提升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通过德育工作的深入开展，学生的思想道德素质得到显著提升，树立正确的世界观、人生观和价值观。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行为规范养成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学生在校期间能够自觉遵守学校规章制度，养成良好的行为习惯和道德品质。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学生思想道德教育成果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组织丰富多彩的校园文化活动，如艺术节、运动会等，让学生在参与中感受校园文化氛围，提升综合素质。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引导学生走出校园，参加社会实践活动，如志愿服务、社会调查等，增强学生的社会实践能力。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开展心理健康教育活动，如心理辅导讲座、心理拓展训练等，帮助学生缓解心理压力，培养健康心态。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德育特色活动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体育、艺术、科技工作总结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按照教学大纲要求，完成全年体育课程教学任务，注重学生体能和技能的培养。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组织丰富多彩的体育活动，如运动会、篮球比赛、足球比赛等，提高学生的运动兴趣和竞技水平。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加强学校体育设施建设，改善运动场地和器材条件，为学生提供更好的运动环境。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体育工作计划和执行情况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开展多样化的艺术课程，如音乐、美术、舞蹈等，培养学生的审美能力和创造力。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组织各种艺术比赛和演出活动，如校园歌手大赛、文艺晚会等，为学生提供展示才华的平台。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积极引进优质艺术资源，如艺术家进校园、艺术讲座等，拓展学生的艺术视野。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艺术工作计划和执行情况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加强科技课程建设，提高学生的科学素养和创新能力，鼓励学生参加科技竞赛。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开展各种科技实践活动，如机器人制作、科技创新大赛等，培养学生的动手能力和团队协作精神。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充分利用学校和社会资源，如科技馆、实验室等，为学生提供更多的科技实践机会。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科技工作计划和执行情况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https://d.book118.com/948064124132006037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2024-09-17T23:07:21.144</cp:lastPrinted>
  <dcterms:created xsi:type="dcterms:W3CDTF">2024-09-17T15:07:21Z</dcterms:created>
  <dcterms:modified xsi:type="dcterms:W3CDTF">2024-09-17T15:07:23Z</dcterms:modified>
</cp:coreProperties>
</file>