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35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12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52.xml" /><Relationship Id="rId11" Type="http://schemas.openxmlformats.org/officeDocument/2006/relationships/tags" Target="../tags/tag5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tags" Target="../tags/tag5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tags" Target="../tags/tag56.xml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tags" Target="../tags/tag59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F2B79-6E5F-483C-AC53-F074B3F11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A6844D-EE62-453A-AA7C-9B0F99D06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6ABA22-43E9-4339-89C0-52487482B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AABD0E-703D-49F0-BA09-F99F744BB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EFFB65-770F-4DFB-9EF3-2B5B297FC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D9A084-4546-47C8-AEA8-5BFAFBF8D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74F765-462C-4ACC-BBAA-CF345E2108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A532EB-6E66-4FE7-96C5-802164E39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213865-62BB-4D7D-BC50-A734C53AB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13222D-F4F6-41A2-8855-0EB561626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A467C8-E613-40A2-BF7E-584331386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  <a:p>
            <a:pPr lvl="0"/>
            <a:endParaRPr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/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18789"/>
            <a:ext cx="12192000" cy="6858000"/>
          </a:xfrm>
          <a:prstGeom prst="rect">
            <a:avLst/>
          </a:prstGeom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7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18790"/>
            <a:ext cx="12192000" cy="6858000"/>
          </a:xfrm>
          <a:prstGeom prst="rect">
            <a:avLst/>
          </a:prstGeom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14" Type="http://schemas.openxmlformats.org/officeDocument/2006/relationships/tags" Target="../tags/tag165.xml" /><Relationship Id="rId15" Type="http://schemas.openxmlformats.org/officeDocument/2006/relationships/tags" Target="../tags/tag166.xml" /><Relationship Id="rId16" Type="http://schemas.openxmlformats.org/officeDocument/2006/relationships/tags" Target="../tags/tag167.xml" /><Relationship Id="rId17" Type="http://schemas.openxmlformats.org/officeDocument/2006/relationships/tags" Target="../tags/tag168.xml" /><Relationship Id="rId18" Type="http://schemas.openxmlformats.org/officeDocument/2006/relationships/tags" Target="../tags/tag169.xml" /><Relationship Id="rId19" Type="http://schemas.openxmlformats.org/officeDocument/2006/relationships/tags" Target="../tags/tag170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65122103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室内热水供应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/目录</a:t>
            </a:r>
            <a:endParaRPr lang="zh-CN" altLang="en-US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2" name="序号"/>
          <p:cNvSpPr txBox="1"/>
          <p:nvPr>
            <p:custDataLst>
              <p:tags r:id="rId5"/>
            </p:custDataLst>
          </p:nvPr>
        </p:nvSpPr>
        <p:spPr>
          <a:xfrm>
            <a:off x="5293360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6"/>
            </p:custDataLst>
          </p:nvPr>
        </p:nvSpPr>
        <p:spPr>
          <a:xfrm>
            <a:off x="5293360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热水供应系统概述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7"/>
            </p:custDataLst>
          </p:nvPr>
        </p:nvSpPr>
        <p:spPr>
          <a:xfrm>
            <a:off x="165417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8"/>
            </p:custDataLst>
          </p:nvPr>
        </p:nvSpPr>
        <p:spPr>
          <a:xfrm>
            <a:off x="165417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9"/>
            </p:custDataLst>
          </p:nvPr>
        </p:nvSpPr>
        <p:spPr>
          <a:xfrm>
            <a:off x="893254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0"/>
            </p:custDataLst>
          </p:nvPr>
        </p:nvSpPr>
        <p:spPr>
          <a:xfrm>
            <a:off x="893254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热水供应系统的设计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11"/>
            </p:custDataLst>
          </p:nvPr>
        </p:nvSpPr>
        <p:spPr>
          <a:xfrm>
            <a:off x="5293360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2"/>
            </p:custDataLst>
          </p:nvPr>
        </p:nvSpPr>
        <p:spPr>
          <a:xfrm>
            <a:off x="5293360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热水供应系统的安装与调试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3"/>
            </p:custDataLst>
          </p:nvPr>
        </p:nvSpPr>
        <p:spPr>
          <a:xfrm>
            <a:off x="165417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4"/>
            </p:custDataLst>
          </p:nvPr>
        </p:nvSpPr>
        <p:spPr>
          <a:xfrm>
            <a:off x="165417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热水供应系统的设备与材料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5"/>
            </p:custDataLst>
          </p:nvPr>
        </p:nvSpPr>
        <p:spPr>
          <a:xfrm>
            <a:off x="893254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6"/>
            </p:custDataLst>
          </p:nvPr>
        </p:nvSpPr>
        <p:spPr>
          <a:xfrm>
            <a:off x="893254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热水供应系统的运行与管理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热水供应系统概述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热水供应系统的定义和作用</a:t>
            </a:r>
            <a:endParaRPr lang="zh-CN" altLang="en-US"/>
          </a:p>
        </p:txBody>
      </p:sp>
      <p:sp>
        <p:nvSpPr>
          <p:cNvPr id="1049022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定义：热水供应系统是指通过加热设备将冷水加热到一定温度，并通过管道输送到各个用水点的系统。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作用：提供热水，满足人们日常生活、生产、科研等各方面的热水需求。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组成：包括加热设备、管道、阀门、水表等。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应用：广泛应用于家庭、酒店、医院、学校、工厂等场所。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热水供应系统的组成和分类</a:t>
            </a:r>
            <a:endParaRPr lang="zh-CN" altLang="en-US"/>
          </a:p>
        </p:txBody>
      </p:sp>
      <p:sp>
        <p:nvSpPr>
          <p:cNvPr id="104908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热水供应系统的特点：节能环保、安全可靠、使用方便等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热水供应系统的组成：包括热源、热水供应设备、热水管网、热水末端设备等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热水供应系统的分类：根据热源不同，可以分为电热水供应系统、燃气热水供应系统、太阳能热水供应系统等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热水供应系统的应用：广泛应用于家庭、酒店、学校、医院等场所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5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15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热水供应系统的设计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2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设计原则和标准</a:t>
            </a:r>
            <a:endParaRPr lang="zh-CN" altLang="en-US"/>
          </a:p>
        </p:txBody>
      </p:sp>
      <p:sp>
        <p:nvSpPr>
          <p:cNvPr id="1049230" name="圆角矩形 26"/>
          <p:cNvSpPr/>
          <p:nvPr>
            <p:custDataLst>
              <p:tags r:id="rId2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2" name="圆角矩形 28"/>
          <p:cNvSpPr/>
          <p:nvPr>
            <p:custDataLst>
              <p:tags r:id="rId3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34" name="文本框 31"/>
          <p:cNvSpPr txBox="1"/>
          <p:nvPr>
            <p:custDataLst>
              <p:tags r:id="rId4"/>
            </p:custDataLst>
          </p:nvPr>
        </p:nvSpPr>
        <p:spPr>
          <a:xfrm>
            <a:off x="712507" y="2418279"/>
            <a:ext cx="1453649" cy="32581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安全性：确保热水供应系统的安全性，防止烫伤、漏电等事故发生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29"/>
          <p:cNvSpPr/>
          <p:nvPr>
            <p:custDataLst>
              <p:tags r:id="rId5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8" name="圆角矩形 32"/>
          <p:cNvSpPr/>
          <p:nvPr>
            <p:custDataLst>
              <p:tags r:id="rId6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40" name="文本框 34"/>
          <p:cNvSpPr txBox="1"/>
          <p:nvPr>
            <p:custDataLst>
              <p:tags r:id="rId7"/>
            </p:custDataLst>
          </p:nvPr>
        </p:nvSpPr>
        <p:spPr>
          <a:xfrm>
            <a:off x="2574232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节能性：采用节能技术，降低热水供应系统的能耗，提高能源利用率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3"/>
          <p:cNvSpPr/>
          <p:nvPr>
            <p:custDataLst>
              <p:tags r:id="rId8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44" name="圆角矩形 4"/>
          <p:cNvSpPr/>
          <p:nvPr>
            <p:custDataLst>
              <p:tags r:id="rId9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46" name="文本框 5"/>
          <p:cNvSpPr txBox="1"/>
          <p:nvPr>
            <p:custDataLst>
              <p:tags r:id="rId10"/>
            </p:custDataLst>
          </p:nvPr>
        </p:nvSpPr>
        <p:spPr>
          <a:xfrm>
            <a:off x="4435956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舒适性：保证热水供应系统的舒适性，满足不同用户的热水需求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8"/>
          <p:cNvSpPr/>
          <p:nvPr>
            <p:custDataLst>
              <p:tags r:id="rId11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50" name="圆角矩形 9"/>
          <p:cNvSpPr/>
          <p:nvPr>
            <p:custDataLst>
              <p:tags r:id="rId12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52" name="文本框 10"/>
          <p:cNvSpPr txBox="1"/>
          <p:nvPr>
            <p:custDataLst>
              <p:tags r:id="rId13"/>
            </p:custDataLst>
          </p:nvPr>
        </p:nvSpPr>
        <p:spPr>
          <a:xfrm>
            <a:off x="6297681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可靠性：确保热水供应系统的可靠性，减少故障发生率，提高系统的稳定性和耐用性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6"/>
          <p:cNvSpPr/>
          <p:nvPr>
            <p:custDataLst>
              <p:tags r:id="rId14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56" name="圆角矩形 7"/>
          <p:cNvSpPr/>
          <p:nvPr>
            <p:custDataLst>
              <p:tags r:id="rId15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58" name="文本框 11"/>
          <p:cNvSpPr txBox="1"/>
          <p:nvPr>
            <p:custDataLst>
              <p:tags r:id="rId16"/>
            </p:custDataLst>
          </p:nvPr>
        </p:nvSpPr>
        <p:spPr>
          <a:xfrm>
            <a:off x="8159405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环保性：采用环保材料和工艺，减少对环境的污染，符合环保标准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16"/>
          <p:cNvSpPr/>
          <p:nvPr>
            <p:custDataLst>
              <p:tags r:id="rId17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62" name="圆角矩形 17"/>
          <p:cNvSpPr/>
          <p:nvPr>
            <p:custDataLst>
              <p:tags r:id="rId18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64" name="文本框 18"/>
          <p:cNvSpPr txBox="1"/>
          <p:nvPr>
            <p:custDataLst>
              <p:tags r:id="rId19"/>
            </p:custDataLst>
          </p:nvPr>
        </p:nvSpPr>
        <p:spPr>
          <a:xfrm>
            <a:off x="10021129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经济性：在满足设计原则和标准的前提下，尽量降低热水供应系统的成本，提高经济效益。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热源的选择与设计</a:t>
            </a:r>
            <a:endParaRPr lang="zh-CN" altLang="en-US"/>
          </a:p>
        </p:txBody>
      </p:sp>
      <p:sp>
        <p:nvSpPr>
          <p:cNvPr id="104930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8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热源类型：电热、燃气、太阳能、地热等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12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4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热源选择考虑因素：成本、环保、安全性、稳定性等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18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0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热源设计原则：满足热水需求、节能环保、安全可靠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24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6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热源设计流程：需求分析、方案设计、设备选型、安装调试等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热媒管道的选择与设计</a:t>
            </a:r>
            <a:endParaRPr lang="zh-CN" altLang="en-US"/>
          </a:p>
        </p:txBody>
      </p:sp>
      <p:sp>
        <p:nvSpPr>
          <p:cNvPr id="104937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热媒管道材质：选择耐高温、耐腐蚀、耐磨损的材料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热媒管道直径：根据热水流量和压力选择合适的直径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热媒管道布局：合理布局，避免交叉、重叠，保证热水供应的稳定性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热媒管道保温：选择合适的保温材料，减少热量损失，提高热水供应效率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热水管网的计算与设计</a:t>
            </a:r>
            <a:endParaRPr lang="zh-CN" altLang="en-US"/>
          </a:p>
        </p:txBody>
      </p:sp>
      <p:sp>
        <p:nvSpPr>
          <p:cNvPr id="1049434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36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42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热水管网的设计：选择合适的管材、管径、保温材料等，确保热水管网的保温效果和稳定性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热水管网的计算：根据热水需求量、管网长度、管径等因素进行计算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热水管网的布局：根据建筑布局、热水需求点等因素进行合理布局，确保热水管网的便捷性和经济性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热水管网的维护：定期检查、维护热水管网，确保热水管网的正常运行和使用寿命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8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49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热水供应系统的设备与材料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6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热源设备</a:t>
            </a:r>
            <a:endParaRPr lang="zh-CN" altLang="en-US"/>
          </a:p>
        </p:txBody>
      </p:sp>
      <p:sp>
        <p:nvSpPr>
          <p:cNvPr id="1049562" name="矩形 31"/>
          <p:cNvSpPr/>
          <p:nvPr>
            <p:custDataLst>
              <p:tags r:id="rId2"/>
            </p:custDataLst>
          </p:nvPr>
        </p:nvSpPr>
        <p:spPr>
          <a:xfrm>
            <a:off x="3844518" y="1490400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燃气热水器：使用燃气作为热源，提供热水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"/>
          <p:cNvSpPr/>
          <p:nvPr>
            <p:custDataLst>
              <p:tags r:id="rId3"/>
            </p:custDataLst>
          </p:nvPr>
        </p:nvSpPr>
        <p:spPr>
          <a:xfrm>
            <a:off x="3844518" y="2303526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电热水器：使用电能作为热源，提供热水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5"/>
          <p:cNvSpPr/>
          <p:nvPr>
            <p:custDataLst>
              <p:tags r:id="rId4"/>
            </p:custDataLst>
          </p:nvPr>
        </p:nvSpPr>
        <p:spPr>
          <a:xfrm>
            <a:off x="3844518" y="3116653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太阳能热水器：使用太阳能作为热源，提供热水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7"/>
          <p:cNvSpPr/>
          <p:nvPr>
            <p:custDataLst>
              <p:tags r:id="rId5"/>
            </p:custDataLst>
          </p:nvPr>
        </p:nvSpPr>
        <p:spPr>
          <a:xfrm>
            <a:off x="3844518" y="3929779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空气能热水器：使用空气能作为热源，提供热水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3"/>
          <p:cNvSpPr/>
          <p:nvPr>
            <p:custDataLst>
              <p:tags r:id="rId6"/>
            </p:custDataLst>
          </p:nvPr>
        </p:nvSpPr>
        <p:spPr>
          <a:xfrm>
            <a:off x="3844518" y="4742905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地源热泵热水器：使用地源热能作为热源，提供热水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6"/>
          <p:cNvSpPr/>
          <p:nvPr>
            <p:custDataLst>
              <p:tags r:id="rId7"/>
            </p:custDataLst>
          </p:nvPr>
        </p:nvSpPr>
        <p:spPr>
          <a:xfrm>
            <a:off x="3844518" y="5556032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水源热泵热水器：使用水源热能作为热源，提供热水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https://d.book118.com/948065122103006023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SLIDE_CONTENT_AREA" val="{&quot;left&quot;:&quot;67.6&quot;,&quot;top&quot;:&quot;105.7&quot;,&quot;width&quot;:&quot;576.4&quot;,&quot;height&quot;:&quot;343.95&quot;}"/>
  <p:tag name="KSO_WM_SLIDE_ID" val="custom2023091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Calibri Light</vt:lpstr>
      <vt:lpstr>Office Theme</vt:lpstr>
      <vt:lpstr>室内热水供应</vt:lpstr>
      <vt:lpstr>目录</vt:lpstr>
      <vt:lpstr>添加章节标题</vt:lpstr>
      <vt:lpstr>热水供应系统概述</vt:lpstr>
      <vt:lpstr>PowerPoint Presentation</vt:lpstr>
      <vt:lpstr>热水供应系统的定义和作用</vt:lpstr>
      <vt:lpstr>热水供应系统的组成和分类</vt:lpstr>
      <vt:lpstr>热水供应系统的设计</vt:lpstr>
      <vt:lpstr>PowerPoint Presentation</vt:lpstr>
      <vt:lpstr>设计原则和标准</vt:lpstr>
      <vt:lpstr>热源的选择与设计</vt:lpstr>
      <vt:lpstr>热媒管道的选择与设计</vt:lpstr>
      <vt:lpstr>热水管网的计算与设计</vt:lpstr>
      <vt:lpstr>热水供应系统的设备与材料</vt:lpstr>
      <vt:lpstr>PowerPoint Presentation</vt:lpstr>
      <vt:lpstr>热源设备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2024-08-30T08:00:31.507</cp:lastPrinted>
  <dcterms:created xsi:type="dcterms:W3CDTF">2024-08-30T00:00:31Z</dcterms:created>
  <dcterms:modified xsi:type="dcterms:W3CDTF">2024-08-30T00:00:33Z</dcterms:modified>
</cp:coreProperties>
</file>