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55A23-5B42-4372-BE7F-61C6067F3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D396E-F646-4C28-B867-556FAE7E8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974A5-126D-4920-A83B-4009DC39D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F707A-E48F-4EC2-BB7E-0481695F9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1B02F5-A4A5-426B-8BAC-DF229DD1F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B65D67-4F9B-4A0E-AEA7-92AB84C1A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A0216E-218F-48F7-8028-19BF7DF0C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9CA7B-832E-4016-BB36-AA61C44DC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B850A-40F0-4DB0-A693-31537D72F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B1098-C737-4F6C-934C-A8C207D0D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2A3FF-1B51-4BF8-B433-5C817297C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70132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高考电磁感应复习课件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电磁感应定律的应用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电磁感应中的物理量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电磁感应中的问题分析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高考真题解析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复习建议与展望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34" b="301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法拉第电磁感应定律是电磁感应现象的基本规律，它描述了磁场变化时会在导体中产生电动势的现象。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法拉第通过实验发现，当磁场穿过一个导体时，会在导体中产生电动势。这个电动势的大小与磁通量的变化率成正比，方向则由楞次定律确定。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法拉第电磁感应定律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楞次定律是判断感应电流方向的普遍规律，它指出感应电流的方向总是要阻碍引起它的磁通量的变化。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楞次定律是法拉第电磁感应定律的重要补充。当磁通量增加时，感应电流产生的磁场与原磁场方向相反，以减小磁通量的增加；当磁通量减少时，感应电流产生的磁场与原磁场方向相同，以减缓磁通量的减少。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楞次定律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021" r="2202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电磁感应与电路是相互关联的，电路中的电动势和电流可以通过电磁感应产生或改变。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电路中的导线在磁场中运动或磁场发生变化时，导线中会产生感应电动势。这个电动势可以驱动电流在电路中流动，从而形成电磁感应现象。同时，电路中的电流也会产生磁场，从而影响磁通量的变化和感应电动势的产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电磁感应与电路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电磁感应定律的应用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变压器的工作原理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变压器是利用电磁感应原理，将一种电压的电能转换为另一种电压的电能的设备。它由一个铁芯和套在铁芯上的两个或多个线圈组成。当原线圈中通有交流电时，磁通发生变化，在副线圈中产生感应电动势。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061" r="1206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变压器的种类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变压器可以分为电力变压器、音频变压器、中频变压器、高频变压器等。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变压器在电力系统、通信、广播、电视、测量仪器等领域广泛应用。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变压器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18" b="121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817" r="98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交流发电机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交流发电机的工作原理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交流发电机利用电磁感应原理，将机械能转换为电能。当转子在磁场中旋转时，线圈中产生感应电动势。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交流发电机的种类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交流发电机可以分为直流发电机和交流发电机两大类。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交流发电机的应用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交流发电机广泛应用于汽车、拖拉机、船舶、飞机等机械装置中，作为主要电源或辅助电源。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电动机是利用电磁感应原理，将电能转换为机械能的装置。当电流通过电动机的线圈时，磁场对通电导体产生力的作用，使电动机转子转动。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电动机的工作原理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发电机是利用电磁感应原理，将机械能转换为电能的装置。当转子旋转时，磁场也在旋转，从而在定子线圈中产生感应电动势。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发电机的工作原理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电动机广泛应用于各种机械装置中，作为驱动装置；发电机广泛应用于电力系统、通信、广播、电视等领域，作为主要电源或辅助电源。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电动机与发电机的应用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电动机与发电机的工作原理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电磁炉利用电磁感应原理，通过磁场变化产生涡流，使锅体发热，从而加热食物。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磁悬浮列车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无线充电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磁悬浮列车利用磁场力使列车悬浮于轨道之上，减少摩擦力，提高运行速度和效率。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无线充电利用磁场耦合原理，通过充电器和接收器之间的磁场传输电能，方便快捷。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电磁感应在生活中的应用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电磁感应中的物理量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电动势是描述电路中电场力做功能力的物理量，其大小等于非静电力将单位正电荷从负极移到正极所做的功。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电动势是电磁感应现象中重要的物理量之一。在电路中，电动势反映了电源将其他形式的能量转化为电能的本领。常见的电源电动势有干电池、蓄电池等。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电感是表示线圈产生自感电动势能力的物理量，其大小与线圈的匝数、线圈的面积、线圈的材料等因素有关。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当一个线圈中的电流发生变化时，线圈会产生自感电动势来阻碍电流的变化。电感的大小与线圈的匝数、线圈的面积、线圈的材料等因素有关。在交流电路中，电感会对电流产生感抗作用，影响电路的性能。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https://d.book118.com/948070132036006044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2024-09-24T06:03:31.857</cp:lastPrinted>
  <dcterms:created xsi:type="dcterms:W3CDTF">2024-09-23T22:03:31Z</dcterms:created>
  <dcterms:modified xsi:type="dcterms:W3CDTF">2024-09-23T22:03:33Z</dcterms:modified>
</cp:coreProperties>
</file>