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BF46F8-A6A9-440C-B468-02E94494F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F8534-0D39-488C-B15C-CD33C09C0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310BC5-03B6-45B4-9E90-ABF8B0129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C76DA9-1078-4629-848A-5E514DEF4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6A6CDF-60FA-4B6E-BE88-243D4BEFEB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DB7FE9-103D-4FB7-ADF7-065965B389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F34DB4-68CB-4A34-84BC-B9248F634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EE933-D190-460F-B65D-59E24BDD1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871DAF-77AF-4B76-9345-B5C41E0FA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17A64-9FCF-40AC-B41C-494503024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85B78-B39D-4D27-AB79-DC63A785D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730121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2024-01-28</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分子生物学原理基因表达调控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基因表达调控概述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转录水平的基因表达调控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翻译水平的基因表达调控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蛋白质水平的基因表达调控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表观遗传学在基因表达调控中的作用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基因表达调控与疾病的关系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基因表达调控概述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1524" r="215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基因表达调控是指生物体内通过一系列分子机制对基因表达水平进行精确控制的过程。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基因表达调控对于生物体的生长发育、代谢、免疫应答等生命活动至关重要，是维持细胞稳态和适应环境变化的关键环节。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层次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基因表达调控可分为转录水平调控、转录后水平调控、翻译水平调控和翻译后水平调控等多个层次。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基因表达调控涉及多种分子机制，包括DNA甲基化、组蛋白修饰、非编码RNA调控、转录因子调控等。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基因表达调控的层次和机制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研究基因表达调控的方法包括基因突变分析、基因表达谱分析、蛋白质互作分析等。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研究基因表达调控的技术包括基因芯片技术、高通量测序技术、蛋白质组学技术、代谢组学技术等。这些技术可用于检测基因表达的动态变化、鉴定关键调控因子和分析复杂的调控网络。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研究基因表达调控的方法和技术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转录水平的基因表达调控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00" r="17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转录因子通常由DNA结合域和转录激活域组成，其中DNA结合域负责与特定的DNA序列结合，而转录激活域则负责激活或抑制转录过程。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转录因子的结构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转录因子在基因表达调控中发挥着重要作用，它们可以通过与DNA的结合来调控基因的转录水平，从而影响细胞的生长、分化和发育等过程。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转录因子的功能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转录因子的结构和功能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1307" r="2130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转录因子与DNA的结合</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转录因子通过其DNA结合域与特定的DNA序列结合，这种结合通常是序列特异性的，即不同的转录因子识别不同的DNA序列。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转录因子与DNA结合的调控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转录因子与DNA的结合受到多种因素的调控，包括其他转录因子、辅因子和细胞内外环境信号等。这些因素可以影响转录因子与DNA的结合能力或稳定性，从而调控基因的转录水平。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转录因子与DNA的相互作用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乳糖操纵子是原核生物中一种典型的转录水平基因表达调控系统。当乳糖存在时，乳糖分子与阻遏蛋白结合并改变其构象，导致阻遏蛋白从DNA上解离下来，从而允许RNA聚合酶结合并启动转录过程。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乳糖操纵子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真核生物中存在大量的转录因子，它们通过与DNA的结合来调控基因的转录水平。例如，类固醇激素受体是一种转录因子，它可以在激素存在时与DNA结合并激活特定基因的转录。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真核生物的转录因子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转录水平的基因表达调控实例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翻译水平的基因表达调控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起始因子与核糖体、mRNA结合，促进翻译起始复合物的形成。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起始因子的作用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30958" r="30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起始密码子的识别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甲基化修饰的影响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翻译起始时，核糖体小亚基识别并结合mRNA上的起始密码子。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mRNA的5'端甲基化修饰可影响翻译起始效率和准确性。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翻译起始的调控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延伸因子与核糖体、tRNA结合，促进肽链的延伸。</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延伸因子的作用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氨基酸通过tRNA的活化与转运，参与肽链的合成。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氨基酸的活化与转运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当遇到终止密码子时，肽链合成终止并释放出新合成的蛋白质。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肽链合成的终止与释放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翻译延伸的调控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https://d.book118.com/948073012131006033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2024-09-11T23:20:04.817</cp:lastPrinted>
  <dcterms:created xsi:type="dcterms:W3CDTF">2024-09-11T15:20:04Z</dcterms:created>
  <dcterms:modified xsi:type="dcterms:W3CDTF">2024-09-11T15:20:06Z</dcterms:modified>
</cp:coreProperties>
</file>