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94CB3-82BC-43EB-9D33-DE642B9D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2C766-0B7A-40D0-9493-B35A5B752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4C4FE-3D9A-4FB3-B3F2-E91EBCC3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208A7-3F01-4A3E-BF4C-13CB67F6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4C514-A981-46A1-911B-9071FB79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127D06-2F9D-4871-B8AE-21A8EF0FD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587A6-F2E1-4859-ADBB-1747E9DA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7424A-4DBB-492B-A907-91028B6C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D5E9E-D87E-4155-8C17-543602DE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0C0AB-312C-48C2-9403-41206385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7768F-19F1-4C84-9412-9B617ACC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410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整形外科术后护理PPT视频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整形外科术后护理概述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心理支持与疏导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整形外科术后护理案例分享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整形外科术后护理概述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正确的术后护理有助于减少感染风险，促进伤口正常愈合。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适当的护理措施可以缓解术后疼痛，提高患者的舒适度。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有效的术后护理可以降低并发症的发生率，保障患者的健康。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适当的护理可以使手术效果更持久，提高手术满意度。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提高手术效果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522" r="55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定期清洁伤口，避免感染。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在医生建议的范围内进行适度的活动，防止粘连和僵硬。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保持营养均衡，增强身体免疫力。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按照医生建议的时间定期回诊复查，以便及时发现问题并进行处理。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频繁或过度清洗伤口可能导致伤口愈合缓慢或感染。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过度清洗伤口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术后活动过度可能导致伤口裂开或移位，而活动不足则可能导致粘连和僵硬。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活动过度或不足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术后不注意饮食调整，可能导致伤口愈合缓慢或诱发感染。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不按时回诊复查，可能错过处理潜在问题的时机。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忽视复查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术后护理的常见误区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在术后，应定期使用无菌棉球和消毒液轻轻擦拭伤口周围，以清除污垢和细菌。擦拭时应避免过度用力，以免损伤伤口。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根据医生的建议，选择适合的消毒液进行伤口消毒。消毒时应遵循无菌操作原则，避免交叉感染。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避免伤口接触水和其他不洁物质，保持伤口干燥。如需洗澡，可用防水敷料覆盖伤口，防止水渗入。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保持伤口清洁和消毒是预防感染的关键措施。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适当的消毒方法可以有效防止感染。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保持伤口干燥有助于促进愈合。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定期更换敷料是促进伤口愈合的重要步骤。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根据医生的建议，定期更换伤口敷料。更换敷料时应轻柔操作，避免撕扯伤口。同时，注意观察敷料是否紧贴伤口，防止形成血肿或积液。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正确的敷料选择有助于预防感染和促进愈合。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根据伤口情况和医生的建议，选择适当的敷料，如纱布、棉垫等。避免使用有刺激性或过敏反应的敷料。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注意观察伤口情况，及时处理异常情况。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在更换敷料时，应仔细观察伤口情况，如发现红肿、渗出物异常等症状，应及时就医处理。同时，注意记录伤口变化情况，以便医生更好地评估愈合状况。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伤口敷料的更换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保持环境清洁卫生有助于预防感染。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术后应保持充足的休息，避免疲劳和过度活动。同时，合理安排饮食，摄入足够的营养物质，以提高身体免疫力，增强抗感染能力。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保持室内空气流通，定期清洁和消毒房间，尤其是接触伤口的物品和区域。避免过多人员接触伤口，以降低交叉感染的风险。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遵循医生的建议和按时服药有助于预防感染。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合理饮食和作息有助于提高免疫力，预防感染。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根据医生的建议，按时服用预防性抗生素或其他药物，以降低感染风险。同时，如有不适症状应及时就医处理。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防止伤口感染的措施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在术后，对患者的疼痛程度进行评估，了解疼痛的性质、部位和持续时间。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根据疼痛评估结果，选择适当的疼痛控制方法，如药物治疗、物理治疗和心理治疗等。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如非处方药、处方药等，需遵循医生的建议和剂量。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如麻醉剂、止痛剂等，适用于较严重的疼痛。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https://d.book118.com/948074103127006031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2024-09-08T22:06:44.243</cp:lastPrinted>
  <dcterms:created xsi:type="dcterms:W3CDTF">2024-09-08T14:06:44Z</dcterms:created>
  <dcterms:modified xsi:type="dcterms:W3CDTF">2024-09-08T14:06:46Z</dcterms:modified>
</cp:coreProperties>
</file>