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A40EB-7CB8-41F0-B8D6-1C2FBB1CD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A8BCB-A4AD-4059-9B51-AEE829CF2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B7D37-D7DB-4B8A-AE36-77DE0A729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508152-448F-45E3-A97E-D7C61392F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E1C301-106D-4399-90A3-E50E8F79D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8800AF-8FBD-4B2E-82A1-51BBBEF73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51C354-1AF1-4737-B8A0-014E831F3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974E9-4CB2-4725-8F91-4169F14EA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86276-8BED-4C12-BEA9-456E86103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CF7B8-0D2E-4514-AC3C-A151CEBFD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DAB1B-8EF1-4419-8645-6A9FBF9C5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75054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低氧血症护理的ppt大纲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低氧血症护理原则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低氧血症护理实践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低氧血症护理案例分享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21" r="340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低氧血症是指血液中氧气含量不足，不能满足身体各组织器官正常生理功能的需要。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根据病因和发病机制的不同，低氧血症可分为急性和慢性、绝对性和相对性等类型。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通过本次PPT，使听众了解低氧血症的成因、临床表现、诊断与治疗方法，以及护理要点，为临床实践提供指导。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随着社会老龄化进程加速，低氧血症发病率呈上升趋势，严重影响患者的生活质量和预后。因此，对低氧血症的护理显得尤为重要。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低氧血症是指血液中氧气含量不足，不能满足组织器官正常代谢需求的病理状态。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根据病因和发病机制，低氧血症可分为急性和慢性、低流量性、高流量性和组织性等类型。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992" r="2299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引起低氧血症的常见原因包括吸入氧分压过低、肺换气功能障碍、血红蛋白异常或减少等。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低氧血症的病理机制涉及多个环节，包括通气不足、弥散障碍、通气/血流比例失调等。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病因和病理机制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低氧血症的临床表现因个体差异而异，常见的症状包括呼吸困难、发绀、乏力、头晕等。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根据血氧饱和度（SpO2）和动脉血氧分压（PaO2）等指标，可对低氧血症进行诊断和分级。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临床表现和诊断标准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低氧血症护理原则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确保患者呼吸道畅通，及时清理呼吸道分泌物，避免呼吸道阻塞。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协助患者咳嗽、排痰，保持呼吸道通畅，预防肺部感染。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对于呼吸困难或呼吸道分泌物过多的患者，可采用吸氧、吸痰等措施，以改善呼吸状况。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监测吸氧效果，及时调整氧流量，确保患者得到有效的氧疗。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定期检查吸氧装置，确保其正常运转，避免出现漏气或氧气供应不足的情况。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535" r="1053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081" r="1008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根据患者病情和血氧饱和度监测结果，合理选择氧疗方式，如鼻导管吸氧、面罩吸氧等。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氧疗护理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密切观察患者的呼吸频率、节律、深度等指标，以及口唇、甲床等部位的色泽变化。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监测血氧饱和度、动脉血气等指标，了解患者缺氧程度和病情变化。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及时发现并处理病情恶化、呼吸困难等症状，采取必要的抢救措施。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病情观察和监测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https://d.book118.com/948075054112006045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2024-09-26T07:02:09.195</cp:lastPrinted>
  <dcterms:created xsi:type="dcterms:W3CDTF">2024-09-25T23:02:09Z</dcterms:created>
  <dcterms:modified xsi:type="dcterms:W3CDTF">2024-09-25T23:02:11Z</dcterms:modified>
</cp:coreProperties>
</file>