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C6D18-B1D7-4ECF-AEBE-66F818FF0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63E41C-885C-480C-9187-1D225A082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C6E2BA-D43F-41BB-B27C-2784360B6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951CD3-A024-421F-B252-DCCB303A6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19EAA9-8C75-40E3-B4F6-8D7F6C7B9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895F69-464A-4D24-91CD-C638C3F18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28BF70-F7B1-4845-A3A6-87B2D1573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053828-C505-4C53-ABBE-CB5A855CA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6F8DDA-DFD0-46FF-9ED5-62A9DE843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1D6D40-4142-4EB4-8008-AF50A3812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FC6414-61FB-4644-B374-41ED2E02B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19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751151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培养孩子的助人精神养成关爱弱势群体的习惯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助人精神与关爱弱势群体概述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家庭教育中培养孩子助人精神的方法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学校教育中培养孩子关爱弱势群体的措施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社会实践中锻炼孩子助人精神与关爱能力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社会现实需求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当前社会存在着许多弱势群体，如贫困儿童、残障人士、老年人等。培养孩子的助人精神，有助于他们将来更好地融入社会，关心他人，形成积极的社会价值观。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教育目标要求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现代教育越来越注重培养孩子的综合素质，其中就包括社会责任感和关爱他人的品质。通过培养助人精神，可以让孩子更加懂得感恩和回报社会。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个人成长需要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具备助人精神的孩子更容易与他人建立良好的关系，获得更多的友谊和支持。同时，关爱他人也能让孩子更加珍惜自己的生活和幸福。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培养目标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认知目标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让孩子了解弱势群体的存在和现状，认识到关爱他人的重要性。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情感目标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培养孩子对弱势群体的同情心和爱心，激发他们的关爱之情。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行为目标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鼓励孩子积极参与关爱弱势群体的行动，如志愿服务、捐款捐物等，培养他们的社会责任感和实际行动能力。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助人精神与关爱弱势群体概述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助人精神的定义与内涵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助人精神的内涵包括同情心、责任感、公正意识、奉献精神等，这些品质共同构成了个体积极的社会行为。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助人精神是指个体具有积极帮助他人的意愿和行动，关注他人的需要，并主动提供支持和帮助的心理品质。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关爱弱势群体是指关注并帮助在社会、经济、文化等方面处于不利地位的群体，如贫困人群、残疾人、老年人等。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关爱弱势群体的意义在于促进社会公平与正义，减少社会不平等现象，推动社会进步和发展。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关爱弱势群体的价值体现在以下几个方面：一是弘扬人道主义精神，彰显人类文明的进步；二是培养社会成员的同情心和责任感，促进社会和谐；三是为弱势群体提供实质性的帮助和支持，改善他们的生存状况。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关爱弱势群体的意义与价值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助人精神与关爱弱势群体密切相关。具有助人精神的个体更容易关注弱势群体的需要，并主动提供帮助和支持。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同时，关爱弱势群体也是助人精神的重要体现。通过关爱弱势群体，个体可以实践自己的助人意愿和行动，培养自己的同情心和责任感等品质。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因此，培养孩子的助人精神和养成关爱弱势群体的习惯是相互促进、相辅相成的。通过教育和引导，可以帮助孩子建立起积极的社会价值观和行为习惯，成为具有社会责任感和同情心的公民。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6329" b="632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两者之间的关系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家庭教育中培养孩子助人精神的方法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家长应积极参与公益活动，关心他人，成为孩子学习的榜样。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家长以身作则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讲述正面故事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表扬和鼓励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通过讲述助人为乐、关爱他人的正面故事，激发孩子的同情心和助人意愿。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当孩子表现出助人行为时，家长应及时给予表扬和鼓励，强化其正面行为。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树立榜样作用，传递正能量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根据孩子的年龄和能力，适当分配家庭任务，如整理房间、照顾弟弟妹妹等。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分配家庭任务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带领孩子参加社区或学校的公益活动，如志愿服务、环保活动等。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共同参与公益活动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让孩子明白作为家庭成员的责任和义务，培养其承担社会责任的意识。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培养家庭责任感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鼓励孩子参与家庭事务，培养其责任感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与孩子讨论他人的情感和需求，引导其站在他人的角度思考问题。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讨论他人的感受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通过角色扮演游戏，让孩子体验不同角色的感受和需求，培养其同理心。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角色扮演游戏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鼓励孩子与同伴分享玩具、食物等，培养其合作精神和分享意识。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鼓励分享和合作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引导孩子关注他人需求，学会换位思考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https://d.book118.com/948075115107006036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2024-09-16T03:00:01.674</cp:lastPrinted>
  <dcterms:created xsi:type="dcterms:W3CDTF">2024-09-15T19:00:01Z</dcterms:created>
  <dcterms:modified xsi:type="dcterms:W3CDTF">2024-09-15T19:00:03Z</dcterms:modified>
</cp:coreProperties>
</file>