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8ED50-77E8-42AB-A73E-68D57188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C2884-8BB7-4405-A6E0-52C70E7B9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F2F11-0CF5-4E37-9E6D-98DF83AF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0DED2-343D-4F3E-9F57-EDCCD4E6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13A4D-6741-4998-B24B-6FE3060A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46EE7-1DB2-4904-9AA5-3A55A516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2D977-DBCF-4362-AC65-38DD39E2B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8A675-2FFB-4FDB-BC5A-912692303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D9827-54EC-4D1B-A245-748F1FC2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E9E2D-8231-4193-9F89-258978E51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06119-7C62-4D3F-B4E8-49CAC25E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76004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混凝土结构工程施工量验收规范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施工前的准备与检查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施工过程中的质量控制与检验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施工后的质量检查与验收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常见质量问题分析与预防措施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混凝土结构工程施工量验收规范实施建议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适应建筑行业发展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随着建筑行业的快速发展，混凝土结构工程的应用越来越广泛，为确保施工质量，制定相应验收规范显得尤为重要。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由于缺乏统一的验收标准，导致混凝土结构工程施工质量参差不齐，制定规范旨在统一验收标准，提高工程质量。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推动行业技术进步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规范的制定和实施将推动混凝土结构工程施工技术的不断进步，促进行业整体技术水平的提升。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规范制定的背景和目的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规范的适用范围和对象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本规范适用于工业与民用建筑中混凝土结构工程的施工量验收，包括梁、板、柱、墙等各类混凝土构件。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本规范适用于建设单位、施工单位、监理单位、设计单位等相关单位进行混凝土结构工程施工量验收时使用。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控制工程成本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合理的施工量验收可以避免浪费和不必要的返工，有效控制工程成本，提高经济效益。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规范的实施将推动施工单位采用先进的施工技术和管理方法，促进技术创新和进步。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通过严格的施工量验收，可以确保混凝土结构工程的质量符合设计要求和相关标准，保障建筑物的安全性和稳定性。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混凝土结构工程施工量验收的重要性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施工前的准备与检查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施工图纸审查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确保施工图纸符合设计规范、施工标准和合同要求，审查内容包括建筑结构、设备布局、施工工艺等。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设计交底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由设计人员向施工单位进行详细的设计交底，明确设计意图、施工难点和注意事项。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施工图纸的审查与交底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施工组织设计的编制与审批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根据施工图纸和现场实际情况，编制详细的施工组织设计，包括施工方法、施工顺序、资源配置等。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施工组织设计编制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由相关部门对施工组织设计进行审批，确保施工方案合理、可行，符合相关法规和规范要求。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施工组织设计审批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对检验或验收不合格的原材料、构配件进行记录并及时处理，防止误用。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对进场的钢筋、水泥、砂石等原材料进行检验，确保其质量符合相关标准。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构配件验收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对进场的预制构件、钢筋连接件等构配件进行验收，检查其尺寸精度、外观质量和相关证明文件。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原材料、构配件的进场检验与验收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施工过程中的质量控制与检验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模板及其支架应根据工程结构形式、荷载大小、地基土类别、施工设备和材料供应等条件进行设计。模板及其支架应具有足够的承载能力、刚度和稳定性，能可靠地承受浇筑混凝土的重量、侧压力以及施工荷载。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模板安装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拆模时混凝土强度应符合规范要求，拆模顺序应遵循先支后拆、后支先拆的原则，拆模时不得损坏混凝土构件的棱角和表面。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模板拆除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模板工程的安装与拆除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钢筋加工的形状、尺寸应符合设计要求，钢筋的表面应洁净、无损伤，油渍、漆污和铁锈等应在使用前清除干净。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钢筋安装的位置、间距、保护层厚度等应符合设计要求，安装完成后应进行检查和验收，确保钢筋工程的质量。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钢筋工程的加工与安装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钢筋安装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钢筋加工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混凝土浇筑前应检查模板、钢筋等是否具备浇筑条件，浇筑过程中应控制混凝土的均匀性和密实性，避免出现离析、泌水等现象。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混凝土浇筑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混凝土浇筑完成后应及时进行养护，保持适宜的温度和湿度条件，防止混凝土出现裂缝、收缩等问题。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混凝土养护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混凝土工程的浇筑与养护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预应力筋的张拉控制应力应符合设计要求，张拉过程中应控制张拉力和伸长值，确保预应力筋的张拉质量。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预应力锚固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预应力筋锚固后的外露长度应符合设计要求，锚固端应封锚保护，防止锈蚀和损坏。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预应力张拉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预应力工程的张拉与锚固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https://d.book118.com/948076004071006032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2024-09-10T01:56:56.126</cp:lastPrinted>
  <dcterms:created xsi:type="dcterms:W3CDTF">2024-09-09T17:56:56Z</dcterms:created>
  <dcterms:modified xsi:type="dcterms:W3CDTF">2024-09-09T17:56:58Z</dcterms:modified>
</cp:coreProperties>
</file>