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87D2F-938D-44DB-9364-55F1F407B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68190-3BB1-40B2-979F-059636442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D7E01-CCE1-4BA8-BC02-15D15BB34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E87FBD-B85B-4182-80E7-70F26C871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67511D-00B2-4F0F-9807-1D1F37B52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6799CA-53B9-40F3-9CDB-219B4D363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2B4C12-A982-4F9D-BDFA-822B026C1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5AA22-5CAF-42AE-875A-FBBEE609E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BEFA3-26FB-41D5-ADA0-D331F7252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AE320-E8AA-4A3E-8487-A997DA80E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CD39C-B82F-4FE7-A8F3-C7413939B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7610610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护理个案分析文献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护理个案分析方法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护理个案分析实践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护理个案分析的挑战与对策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通过对护理个案分析文献的综述，探讨护理实践中的最佳实践和改进方向。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随着医疗技术的不断发展和患者需求的多样化，护理实践面临着越来越多的挑战。为了提高护理质量，需要不断总结和分析护理个案，提炼出最佳实践和改进措施。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6413" b="6413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采用内容分析法对文献进行分类、归纳和总结，提炼出护理个案的最佳实践和改进措施。同时，采用质量评价量表对文献质量进行评价，确保研究的可靠性和有效性。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文献评价方法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检索了国内外权威护理期刊、学术会议论文集和相关数据库，收集了近五年内的护理个案分析文献。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文献来源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选取了与护理实践密切相关、具有典型性和代表性的个案分析文献，排除了个案报道、综述类文章和理论分析文章。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文献筛选标准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护理个案分析方法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选择具有代表性的护理个案，能够反映某一特定疾病或护理问题的普遍特征。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代表性案例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真实性与可靠性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考虑不同年龄、性别、病情和护理需求的个案，以便更全面地了解护理实践。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确保所选案例真实可靠，数据来源可靠，能够反映实际情况。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文献资料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收集相关疾病的医学文献、护理指南和个案报道等资料。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实地调查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通过访谈、观察和记录等方式获取护理实践中的第一手资料。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患者档案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获取患者病历、护理记录等相关资料，了解患者的病情和护理过程。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分类与编码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对收集到的数据进行分类、编码和整理，以便进行统计分析。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对个案的基本情况进行描述性分析，如患者的年龄、性别、病情等。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分析个案中护理措施与患者病情变化之间的因果关系。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归纳与总结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对多个个案进行分析和归纳，总结出共性和差异性，提出护理实践建议。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护理个案分析实践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https://d.book118.com/948076106106006027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2024-09-05T16:29:34.178</cp:lastPrinted>
  <dcterms:created xsi:type="dcterms:W3CDTF">2024-09-05T08:29:34Z</dcterms:created>
  <dcterms:modified xsi:type="dcterms:W3CDTF">2024-09-05T08:29:36Z</dcterms:modified>
</cp:coreProperties>
</file>